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14" autoAdjust="0"/>
  </p:normalViewPr>
  <p:slideViewPr>
    <p:cSldViewPr>
      <p:cViewPr varScale="1">
        <p:scale>
          <a:sx n="69" d="100"/>
          <a:sy n="69" d="100"/>
        </p:scale>
        <p:origin x="-1411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40C20-973B-4B39-AD8A-DB04C4E324D5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C2787-11F2-406F-A0F4-2ECCF0458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431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" y="76470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2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86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23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907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72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31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39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61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110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820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265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44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2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52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558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525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22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39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541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91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75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20" y="548680"/>
            <a:ext cx="9144000" cy="528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064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066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</cp:revision>
  <dcterms:created xsi:type="dcterms:W3CDTF">2022-04-25T15:49:32Z</dcterms:created>
  <dcterms:modified xsi:type="dcterms:W3CDTF">2022-04-25T15:57:51Z</dcterms:modified>
</cp:coreProperties>
</file>