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58" r:id="rId5"/>
    <p:sldId id="260" r:id="rId6"/>
    <p:sldId id="262" r:id="rId7"/>
    <p:sldId id="263" r:id="rId8"/>
    <p:sldId id="259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684" autoAdjust="0"/>
  </p:normalViewPr>
  <p:slideViewPr>
    <p:cSldViewPr snapToGrid="0">
      <p:cViewPr varScale="1">
        <p:scale>
          <a:sx n="72" d="100"/>
          <a:sy n="72" d="100"/>
        </p:scale>
        <p:origin x="7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D7E5-85D2-48FC-B242-E71190DD4AA8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A6C48-F530-4634-9009-5DA61E3820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957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0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1 3 5 6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371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761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514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3. У него были сестры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983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Мать-и-мачеха</a:t>
            </a:r>
          </a:p>
          <a:p>
            <a:r>
              <a:rPr lang="ru-RU" dirty="0"/>
              <a:t>сын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A6C48-F530-4634-9009-5DA61E38202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217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C8CF9-8E57-40D8-A88B-D2ABD4ABF8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CA7AAC-6C86-4FCE-A334-3309AAB0F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518C9F-252C-4C26-8056-74C65B9D9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E6E1FA-40EC-4397-9801-B6DF6181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08851D-59B7-4A00-8E7C-308761A0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1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92D7A4-7B0B-48B6-AF4D-6DCED54F9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9591FC-AC82-4F9C-ABCD-E94D14AF55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1DB3B5-7ED8-4F24-A095-52F06B1A9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E28119-CEC8-4BAF-886A-3097E935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4954A2-2270-4DC7-8AE3-37640C15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4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0899C2A-D22F-4D7A-ACE4-700BBAB306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C73D2F-8020-44BF-8B86-7AFE5C517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8738E2-04F3-4222-991F-E965E52F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061296-F14B-497D-A695-A321DDF6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148B4A-65F2-4D54-8613-4BCD8644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34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76A9D-F872-4750-9396-B45689310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74F25D-6E08-4F1B-9121-9CA1193E1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D893C5-2A76-49C0-B9CF-3CFA80F44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ACCAAD-1E9E-4EDE-AE20-A4AA2A60A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13B650-192C-4FC7-A4DB-8FACE2F81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81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C3598-571E-47A1-8B6A-C089FB531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6C1511-D6CA-4AF4-BE8E-81BFDD4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67D700-FCA6-4752-9FE4-44A7B8AD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A2AB6C-7003-4EA2-BC59-803E1FB0D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C3B908-4154-42DF-87F5-84728E91B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2A167-3F89-452B-BC2F-E7A5B6E1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83C00C-8403-4A5E-BCB4-D081FFEF2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6D748F-ACD0-4960-92C9-6F06F3630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13A840-0DF6-4DCE-816A-0E9C4F87C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A90B9F-7A5A-4409-B668-94D7DA028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589825-957A-4D6C-B8CD-962B56CE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15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DCA6D-0FEC-4E54-81A1-3EC83F67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09D3E6-BA68-4963-914F-3F215CE22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ECE2C5-67B5-4700-BC68-BF9D47941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F21EE0-99DE-4310-B2F4-8393452D4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F504359-5A95-4A9E-91B8-D7E656E8D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572A650-6CD6-4304-9BC4-A06F4B0F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5741081-BE02-4D75-849B-7437C48D3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DBF6149-D38C-4944-B8FB-EFFDFFB8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78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2AA80-D609-478D-A14C-8F61E6532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32CAA0-D59D-4439-A053-2EF40D2E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B18915-141F-4168-82ED-3ABA4B31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BDA6AEC-C2C2-4665-ABA9-A2BC43B3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64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D993625-5A05-4D89-AFF3-E85DD4B3D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AAFB9AC-9BFB-4178-8F2C-44EFDD4C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D3FBD3-2690-471F-9959-5C50D9C0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0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92BE3-2FA7-48A5-9AB9-F409A360A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CCEC6F-2468-43B5-BAAC-F0AF9B1E3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3643322-4258-4034-B19E-FCC13C24F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EFA1A7-19D8-44FE-AE90-38C8BDF4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66A90F-22C1-41D7-AC8C-E2FF0F7BB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5CCD81-E906-435E-BBF7-4CF550CB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8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8D3B6-1305-4636-A227-9642C0E0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085826C-BAB8-4A04-AE49-7BCB229AD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DF3067-1E9C-4369-86A1-29BC76E65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ED50D0-3194-426C-A836-584AD0F1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55535A-D0D4-4187-8D19-865C19235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995C03-BED9-45F6-A49E-5CC23E88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15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60D385-4431-409E-8BAA-AB3217E5F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70051A-6487-479C-AA8D-A1E75E508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63AD92-6BF0-444B-AEFB-C057FBD193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6DB4-95EF-46BC-B9FE-AA572E14182C}" type="datetimeFigureOut">
              <a:rPr lang="ru-RU" smtClean="0"/>
              <a:t>12.01.2025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3A8A14-A27E-432D-B96B-4D8D7D0424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91C83F-918C-4C20-855D-BE666C082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2A73A-2A14-4BC6-A332-75541097D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9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EDD88B-424A-4808-8179-268895E24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92381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1AD4D-E85A-4EEE-8830-701711F7A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338" y="1248196"/>
            <a:ext cx="7038363" cy="4984823"/>
          </a:xfrm>
        </p:spPr>
        <p:txBody>
          <a:bodyPr>
            <a:normAutofit/>
          </a:bodyPr>
          <a:lstStyle/>
          <a:p>
            <a:pPr algn="l"/>
            <a:r>
              <a:rPr lang="ru-RU" sz="8000" b="1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Семья в современном мире</a:t>
            </a:r>
            <a:br>
              <a:rPr lang="ru-RU" sz="8000" b="1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sz="5300" b="1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(практическое занятие)</a:t>
            </a:r>
            <a:endParaRPr lang="ru-RU" sz="8000" b="1" dirty="0">
              <a:solidFill>
                <a:srgbClr val="F4747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B2BC67-D409-424A-BC15-DF33BB7B1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8067" y="211328"/>
            <a:ext cx="2550253" cy="911035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ОДНКНР</a:t>
            </a: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класс</a:t>
            </a:r>
          </a:p>
        </p:txBody>
      </p:sp>
    </p:spTree>
    <p:extLst>
      <p:ext uri="{BB962C8B-B14F-4D97-AF65-F5344CB8AC3E}">
        <p14:creationId xmlns:p14="http://schemas.microsoft.com/office/powerpoint/2010/main" val="3607000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C5AC02-E0D3-45BA-8FF0-54E32B966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CFF51-728C-4BFC-AF01-D41C131DF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091" y="268448"/>
            <a:ext cx="10515600" cy="622463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1. У Андрея сестер и братьев поровну. Кого в семье больше: сестер или братьев?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2. У Машиной мамы четверо детей. Старшего сына зовут Сережа, второго сына зовут Саша, а младшего сына зовут Коля. Как зовут третьего ребенка в семье?</a:t>
            </a:r>
          </a:p>
        </p:txBody>
      </p:sp>
    </p:spTree>
    <p:extLst>
      <p:ext uri="{BB962C8B-B14F-4D97-AF65-F5344CB8AC3E}">
        <p14:creationId xmlns:p14="http://schemas.microsoft.com/office/powerpoint/2010/main" val="2453740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5E17FD-633B-4787-AC8F-D648B7D28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8446FC-4E53-48A4-B4EB-73D56CF0A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772"/>
            <a:ext cx="10515600" cy="582948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3. У трёх маляров был брат Иван, а у Ивана братьев не было. Как это могло быть?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4. Шли два отца и два сына, нашли три апельсина. Стали делить — всем по одному досталось. Как это могло быть?</a:t>
            </a:r>
          </a:p>
        </p:txBody>
      </p:sp>
    </p:spTree>
    <p:extLst>
      <p:ext uri="{BB962C8B-B14F-4D97-AF65-F5344CB8AC3E}">
        <p14:creationId xmlns:p14="http://schemas.microsoft.com/office/powerpoint/2010/main" val="199667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178603-556B-481C-AC1C-4B8A20FC7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8FFD2B-B5D4-4061-9457-1586BCC04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564" y="598207"/>
            <a:ext cx="10515600" cy="588327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5. Что это за растение, которое олицетворяет собой одновременно и родного, и приёмного родственника?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6. Один джентльмен, показывая своему другу портрет, нарисованный по его заказу одним художником, сказал: “У меня нет ни сестер, ни братьев, но отец этого человека был сыном моего отца”.</a:t>
            </a:r>
          </a:p>
        </p:txBody>
      </p:sp>
    </p:spTree>
    <p:extLst>
      <p:ext uri="{BB962C8B-B14F-4D97-AF65-F5344CB8AC3E}">
        <p14:creationId xmlns:p14="http://schemas.microsoft.com/office/powerpoint/2010/main" val="336643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C6D35C6-78DC-411F-956C-A47325824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817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7E9DC-06E0-48AD-B1DC-E3B5522E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9424" y="365125"/>
            <a:ext cx="3904376" cy="5591058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 </a:t>
            </a:r>
            <a: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тур</a:t>
            </a:r>
            <a:b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Ответьте на вопросы теста</a:t>
            </a:r>
          </a:p>
        </p:txBody>
      </p:sp>
    </p:spTree>
    <p:extLst>
      <p:ext uri="{BB962C8B-B14F-4D97-AF65-F5344CB8AC3E}">
        <p14:creationId xmlns:p14="http://schemas.microsoft.com/office/powerpoint/2010/main" val="88543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2BB01BE-BDCB-4B02-B3E4-2591410EF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4934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2FC5F-4AF2-419F-947C-56E56F975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37" y="1832994"/>
            <a:ext cx="10419126" cy="502500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1. Добровольный и равноправный союз мужчины и женщины, зарегистрированный органом ЗАГС, называется: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1) семьей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2) браком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3) дружбой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4) родством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5) любовью</a:t>
            </a:r>
          </a:p>
        </p:txBody>
      </p:sp>
    </p:spTree>
    <p:extLst>
      <p:ext uri="{BB962C8B-B14F-4D97-AF65-F5344CB8AC3E}">
        <p14:creationId xmlns:p14="http://schemas.microsoft.com/office/powerpoint/2010/main" val="3355040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753E860-365A-4B1E-8C0E-B16B443C9C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988" y="0"/>
            <a:ext cx="1239397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1CF782-20DC-4BF0-8BA4-8838107BC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37" y="365125"/>
            <a:ext cx="10108735" cy="6492875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2. Выберите основные признаки семьи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1) Забота о воспитании детей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2) общая профессиональная деятельность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3) совместное ведение хозяйства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4) общность политических убеждений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5) повседневное взаимодействие в быту и жизни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6) отношения, основанные на кровном родстве или браке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7) одинаковые увлечения</a:t>
            </a:r>
          </a:p>
        </p:txBody>
      </p:sp>
    </p:spTree>
    <p:extLst>
      <p:ext uri="{BB962C8B-B14F-4D97-AF65-F5344CB8AC3E}">
        <p14:creationId xmlns:p14="http://schemas.microsoft.com/office/powerpoint/2010/main" val="1099064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FE315B-22D9-4ED9-BFFD-2F83B3D39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99943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9340F-F11B-4951-AF35-B142295ED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312" y="794060"/>
            <a:ext cx="7761630" cy="1325563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3. Выберите, какой пример иллюстрирует экономическую функцию семьи.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F1DB2D5-476A-480F-8860-8B23F4D8483F}"/>
              </a:ext>
            </a:extLst>
          </p:cNvPr>
          <p:cNvSpPr txBox="1">
            <a:spLocks/>
          </p:cNvSpPr>
          <p:nvPr/>
        </p:nvSpPr>
        <p:spPr>
          <a:xfrm>
            <a:off x="379397" y="3572214"/>
            <a:ext cx="8039730" cy="3516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arenR"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В выходные мать с дочерью пошли на прогулку в парк</a:t>
            </a:r>
          </a:p>
          <a:p>
            <a:pPr marL="742950" indent="-742950">
              <a:buAutoNum type="arabicParenR"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Отец объяснил сыну правила поведения в гостях</a:t>
            </a:r>
          </a:p>
          <a:p>
            <a:pPr marL="742950" indent="-742950">
              <a:buAutoNum type="arabicParenR"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На семейном совете было решено приобрести новый автомобиль</a:t>
            </a:r>
          </a:p>
        </p:txBody>
      </p:sp>
    </p:spTree>
    <p:extLst>
      <p:ext uri="{BB962C8B-B14F-4D97-AF65-F5344CB8AC3E}">
        <p14:creationId xmlns:p14="http://schemas.microsoft.com/office/powerpoint/2010/main" val="275706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CEDE41-42E8-4FD0-AE6B-072A83852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409" y="0"/>
            <a:ext cx="12316409" cy="6858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388EB28-E499-444A-AD44-DB94C2238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730" y="457404"/>
            <a:ext cx="3904376" cy="5591058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II </a:t>
            </a:r>
            <a: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тур</a:t>
            </a:r>
            <a:b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Ответьте на открытые вопросы</a:t>
            </a:r>
          </a:p>
        </p:txBody>
      </p:sp>
    </p:spTree>
    <p:extLst>
      <p:ext uri="{BB962C8B-B14F-4D97-AF65-F5344CB8AC3E}">
        <p14:creationId xmlns:p14="http://schemas.microsoft.com/office/powerpoint/2010/main" val="265401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AA159D-200E-4187-9FC7-20E243393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16409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7EF07-7F33-415F-A8DD-8BDE75308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285" y="2453983"/>
            <a:ext cx="4102915" cy="158951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Первые уроки любви к жизни, к Родине ребенок получает в …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835290-0DD7-4AD4-82C6-B21738D0EFEF}"/>
              </a:ext>
            </a:extLst>
          </p:cNvPr>
          <p:cNvSpPr txBox="1">
            <a:spLocks/>
          </p:cNvSpPr>
          <p:nvPr/>
        </p:nvSpPr>
        <p:spPr>
          <a:xfrm>
            <a:off x="1993085" y="1839490"/>
            <a:ext cx="3174533" cy="1589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Кто для ребенка дороже всего?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A1E0E3F-01EB-4824-A118-F3E3485910FD}"/>
              </a:ext>
            </a:extLst>
          </p:cNvPr>
          <p:cNvSpPr txBox="1">
            <a:spLocks/>
          </p:cNvSpPr>
          <p:nvPr/>
        </p:nvSpPr>
        <p:spPr>
          <a:xfrm>
            <a:off x="1993085" y="3620256"/>
            <a:ext cx="3753374" cy="1731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В семье родители должны заниматься … своих детей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514C6C2-BE94-4935-94FE-FBD408510AF2}"/>
              </a:ext>
            </a:extLst>
          </p:cNvPr>
          <p:cNvSpPr txBox="1">
            <a:spLocks/>
          </p:cNvSpPr>
          <p:nvPr/>
        </p:nvSpPr>
        <p:spPr>
          <a:xfrm>
            <a:off x="7784284" y="4192701"/>
            <a:ext cx="4102915" cy="18809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По Конституции РФ мужчина и женщина в нашей стране имеют … права</a:t>
            </a:r>
          </a:p>
        </p:txBody>
      </p:sp>
    </p:spTree>
    <p:extLst>
      <p:ext uri="{BB962C8B-B14F-4D97-AF65-F5344CB8AC3E}">
        <p14:creationId xmlns:p14="http://schemas.microsoft.com/office/powerpoint/2010/main" val="3421733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9692D6-015C-4AB6-A9BC-9943419258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79061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07F07-A3E3-45E4-AC4A-37A7D7CE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490959"/>
            <a:ext cx="10515600" cy="217673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5. Прочтите стихотворение. Какие положительные качества вы видите в характере старшего брата? Кем он станет для младшего брата?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AD5BC6-989C-4544-8F21-97DB73F6F3C6}"/>
              </a:ext>
            </a:extLst>
          </p:cNvPr>
          <p:cNvSpPr txBox="1">
            <a:spLocks/>
          </p:cNvSpPr>
          <p:nvPr/>
        </p:nvSpPr>
        <p:spPr>
          <a:xfrm>
            <a:off x="931729" y="2969702"/>
            <a:ext cx="10515600" cy="4118996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Мы младшего брата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Давно уже ждем.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О нём об одном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Разговоры ведем.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Мы ждём его вечером,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Ждём поутру –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Любимого брата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(А может сестру).</a:t>
            </a:r>
          </a:p>
          <a:p>
            <a:endParaRPr lang="ru-RU" sz="32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И пусть он без спросу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Хватает игрушки!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Пусть пьёт из моей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Разрисованной кружки,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Пусть будет пока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Маловат, слабоват –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За брата всегда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Заступается брат!</a:t>
            </a:r>
          </a:p>
        </p:txBody>
      </p:sp>
    </p:spTree>
    <p:extLst>
      <p:ext uri="{BB962C8B-B14F-4D97-AF65-F5344CB8AC3E}">
        <p14:creationId xmlns:p14="http://schemas.microsoft.com/office/powerpoint/2010/main" val="713249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748A00-243B-4A94-9898-0A77CDAAC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07348" cy="6858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A6F0AC7-448C-4A71-BCD8-D17AF7AA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230" y="-192947"/>
            <a:ext cx="6073630" cy="5368954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III </a:t>
            </a:r>
            <a: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тур</a:t>
            </a:r>
            <a:br>
              <a:rPr lang="ru-RU" sz="8000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b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</a:br>
            <a:r>
              <a:rPr lang="ru-RU" dirty="0">
                <a:solidFill>
                  <a:srgbClr val="F474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Загадки на сообразительность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601705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461</Words>
  <Application>Microsoft Office PowerPoint</Application>
  <PresentationFormat>Широкоэкранный</PresentationFormat>
  <Paragraphs>49</Paragraphs>
  <Slides>12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Segoe Print</vt:lpstr>
      <vt:lpstr>Тема Office</vt:lpstr>
      <vt:lpstr>Семья в современном мире (практическое занятие)</vt:lpstr>
      <vt:lpstr>I тур  Ответьте на вопросы теста</vt:lpstr>
      <vt:lpstr>1. Добровольный и равноправный союз мужчины и женщины, зарегистрированный органом ЗАГС, называется: 1) семьей 2) браком 3) дружбой 4) родством 5) любовью</vt:lpstr>
      <vt:lpstr>2. Выберите основные признаки семьи 1) Забота о воспитании детей 2) общая профессиональная деятельность 3) совместное ведение хозяйства 4) общность политических убеждений 5) повседневное взаимодействие в быту и жизни 6) отношения, основанные на кровном родстве или браке 7) одинаковые увлечения</vt:lpstr>
      <vt:lpstr>3. Выберите, какой пример иллюстрирует экономическую функцию семьи.</vt:lpstr>
      <vt:lpstr>II тур  Ответьте на открытые вопросы</vt:lpstr>
      <vt:lpstr>Первые уроки любви к жизни, к Родине ребенок получает в …</vt:lpstr>
      <vt:lpstr>5. Прочтите стихотворение. Какие положительные качества вы видите в характере старшего брата? Кем он станет для младшего брата?</vt:lpstr>
      <vt:lpstr>III тур  Загадки на сообразительность</vt:lpstr>
      <vt:lpstr>1. У Андрея сестер и братьев поровну. Кого в семье больше: сестер или братьев?  2. У Машиной мамы четверо детей. Старшего сына зовут Сережа, второго сына зовут Саша, а младшего сына зовут Коля. Как зовут третьего ребенка в семье?</vt:lpstr>
      <vt:lpstr>3. У трёх маляров был брат Иван, а у Ивана братьев не было. Как это могло быть?  4. Шли два отца и два сына, нашли три апельсина. Стали делить — всем по одному досталось. Как это могло быть?</vt:lpstr>
      <vt:lpstr>5. Что это за растение, которое олицетворяет собой одновременно и родного, и приёмного родственника?  6. Один джентльмен, показывая своему другу портрет, нарисованный по его заказу одним художником, сказал: “У меня нет ни сестер, ни братьев, но отец этого человека был сыном моего отца”.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в современном мире</dc:title>
  <dc:creator>Пользователь</dc:creator>
  <cp:lastModifiedBy>Пользователь</cp:lastModifiedBy>
  <cp:revision>11</cp:revision>
  <dcterms:created xsi:type="dcterms:W3CDTF">2024-01-09T18:01:36Z</dcterms:created>
  <dcterms:modified xsi:type="dcterms:W3CDTF">2025-01-12T17:35:03Z</dcterms:modified>
</cp:coreProperties>
</file>