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74" r:id="rId2"/>
    <p:sldId id="263" r:id="rId3"/>
    <p:sldId id="256" r:id="rId4"/>
    <p:sldId id="272" r:id="rId5"/>
    <p:sldId id="260" r:id="rId6"/>
    <p:sldId id="257" r:id="rId7"/>
    <p:sldId id="306" r:id="rId8"/>
    <p:sldId id="307" r:id="rId9"/>
    <p:sldId id="262" r:id="rId10"/>
    <p:sldId id="305" r:id="rId11"/>
    <p:sldId id="264" r:id="rId12"/>
    <p:sldId id="308" r:id="rId13"/>
  </p:sldIdLst>
  <p:sldSz cx="9144000" cy="5143500" type="screen16x9"/>
  <p:notesSz cx="6858000" cy="9144000"/>
  <p:embeddedFontLst>
    <p:embeddedFont>
      <p:font typeface="Didact Gothic" panose="020B0604020202020204" charset="0"/>
      <p:regular r:id="rId15"/>
    </p:embeddedFont>
    <p:embeddedFont>
      <p:font typeface="Pacifico" panose="020B0604020202020204" charset="-52"/>
      <p:regular r:id="rId16"/>
    </p:embeddedFont>
    <p:embeddedFont>
      <p:font typeface="Roboto Condensed Light" panose="02000000000000000000" pitchFamily="2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6E5900-3FF4-4D2E-80A2-643760A286C4}">
  <a:tblStyle styleId="{AE6E5900-3FF4-4D2E-80A2-643760A286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0" autoAdjust="0"/>
  </p:normalViewPr>
  <p:slideViewPr>
    <p:cSldViewPr snapToGrid="0">
      <p:cViewPr varScale="1">
        <p:scale>
          <a:sx n="79" d="100"/>
          <a:sy n="79" d="100"/>
        </p:scale>
        <p:origin x="9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a30510e8b3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a30510e8b3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463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a2764d995e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a2764d995e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06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a2764d995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a2764d995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a2764d995e_0_1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a2764d995e_0_1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Труд обязательно направлен на … </a:t>
            </a:r>
            <a:r>
              <a:rPr lang="ru-RU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(получение полезного результата)</a:t>
            </a:r>
            <a:r>
              <a:rPr lang="ru-RU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>
              <a:buNone/>
            </a:pPr>
            <a:r>
              <a:rPr lang="ru-RU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Способность … </a:t>
            </a:r>
            <a:r>
              <a:rPr lang="ru-RU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(трудиться) </a:t>
            </a:r>
            <a:r>
              <a:rPr lang="ru-RU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отличает человека от животного.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/>
              <a:t>Труд и семья  - категории неразделимые. Семья всегда была и остается трудовой ячейкой общества.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2764d995e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2764d995e_0_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731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2764d995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2764d995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717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a2764d995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a2764d995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10" name="Google Shape;10;p2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077125" y="1562000"/>
            <a:ext cx="354840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 b="0"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3144000"/>
            <a:ext cx="4130700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713225" y="2458250"/>
            <a:ext cx="344790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4"/>
          <p:cNvGrpSpPr/>
          <p:nvPr/>
        </p:nvGrpSpPr>
        <p:grpSpPr>
          <a:xfrm>
            <a:off x="-763449" y="-1473624"/>
            <a:ext cx="2928008" cy="2507804"/>
            <a:chOff x="-763449" y="-1473624"/>
            <a:chExt cx="2928008" cy="2507804"/>
          </a:xfrm>
        </p:grpSpPr>
        <p:sp>
          <p:nvSpPr>
            <p:cNvPr id="553" name="Google Shape;553;p24"/>
            <p:cNvSpPr/>
            <p:nvPr/>
          </p:nvSpPr>
          <p:spPr>
            <a:xfrm>
              <a:off x="-526723" y="-1446845"/>
              <a:ext cx="2691281" cy="248102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-763449" y="-1473624"/>
              <a:ext cx="2215557" cy="2039425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4"/>
          <p:cNvGrpSpPr/>
          <p:nvPr/>
        </p:nvGrpSpPr>
        <p:grpSpPr>
          <a:xfrm>
            <a:off x="-312155" y="3702097"/>
            <a:ext cx="3016270" cy="2651622"/>
            <a:chOff x="-312155" y="3702097"/>
            <a:chExt cx="3016270" cy="2651622"/>
          </a:xfrm>
        </p:grpSpPr>
        <p:grpSp>
          <p:nvGrpSpPr>
            <p:cNvPr id="556" name="Google Shape;556;p24"/>
            <p:cNvGrpSpPr/>
            <p:nvPr/>
          </p:nvGrpSpPr>
          <p:grpSpPr>
            <a:xfrm>
              <a:off x="605710" y="4755713"/>
              <a:ext cx="2098406" cy="1598005"/>
              <a:chOff x="813085" y="4755713"/>
              <a:chExt cx="2098406" cy="1598005"/>
            </a:xfrm>
          </p:grpSpPr>
          <p:sp>
            <p:nvSpPr>
              <p:cNvPr id="557" name="Google Shape;557;p24"/>
              <p:cNvSpPr/>
              <p:nvPr/>
            </p:nvSpPr>
            <p:spPr>
              <a:xfrm>
                <a:off x="813085" y="4755713"/>
                <a:ext cx="2098406" cy="1598005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2478345" y="4907939"/>
                <a:ext cx="33475" cy="4472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2131666" y="4891858"/>
                <a:ext cx="32854" cy="44759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2255795" y="4954284"/>
                <a:ext cx="41861" cy="57149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2611481" y="5016675"/>
                <a:ext cx="41861" cy="56907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1934205" y="4864838"/>
                <a:ext cx="42482" cy="56665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2004949" y="5062295"/>
                <a:ext cx="42482" cy="56562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64771">
              <a:off x="-128891" y="3934489"/>
              <a:ext cx="2086861" cy="1736423"/>
              <a:chOff x="-128999" y="3934720"/>
              <a:chExt cx="2086920" cy="1736472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-128999" y="3934720"/>
                <a:ext cx="2086920" cy="1736472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354813" y="4634060"/>
                <a:ext cx="106127" cy="14361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9" extrusionOk="0">
                    <a:moveTo>
                      <a:pt x="1338" y="1"/>
                    </a:moveTo>
                    <a:cubicBezTo>
                      <a:pt x="1290" y="1"/>
                      <a:pt x="1242" y="7"/>
                      <a:pt x="1194" y="20"/>
                    </a:cubicBezTo>
                    <a:lnTo>
                      <a:pt x="616" y="169"/>
                    </a:lnTo>
                    <a:cubicBezTo>
                      <a:pt x="206" y="299"/>
                      <a:pt x="1" y="858"/>
                      <a:pt x="243" y="1306"/>
                    </a:cubicBezTo>
                    <a:lnTo>
                      <a:pt x="1846" y="4474"/>
                    </a:lnTo>
                    <a:cubicBezTo>
                      <a:pt x="1935" y="4682"/>
                      <a:pt x="2154" y="4819"/>
                      <a:pt x="2381" y="4819"/>
                    </a:cubicBezTo>
                    <a:cubicBezTo>
                      <a:pt x="2439" y="4819"/>
                      <a:pt x="2497" y="4810"/>
                      <a:pt x="2554" y="4791"/>
                    </a:cubicBezTo>
                    <a:lnTo>
                      <a:pt x="3020" y="4605"/>
                    </a:lnTo>
                    <a:cubicBezTo>
                      <a:pt x="3393" y="4456"/>
                      <a:pt x="3561" y="3915"/>
                      <a:pt x="3356" y="3505"/>
                    </a:cubicBezTo>
                    <a:lnTo>
                      <a:pt x="1846" y="374"/>
                    </a:lnTo>
                    <a:cubicBezTo>
                      <a:pt x="1769" y="143"/>
                      <a:pt x="1564" y="1"/>
                      <a:pt x="1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1635154" y="4769273"/>
                <a:ext cx="106127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21" extrusionOk="0">
                    <a:moveTo>
                      <a:pt x="1294" y="0"/>
                    </a:moveTo>
                    <a:cubicBezTo>
                      <a:pt x="1254" y="0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206" y="291"/>
                      <a:pt x="1" y="869"/>
                      <a:pt x="224" y="1316"/>
                    </a:cubicBezTo>
                    <a:lnTo>
                      <a:pt x="1846" y="4466"/>
                    </a:lnTo>
                    <a:cubicBezTo>
                      <a:pt x="1932" y="4682"/>
                      <a:pt x="2130" y="4821"/>
                      <a:pt x="2344" y="4821"/>
                    </a:cubicBezTo>
                    <a:cubicBezTo>
                      <a:pt x="2408" y="4821"/>
                      <a:pt x="2472" y="4809"/>
                      <a:pt x="2536" y="4783"/>
                    </a:cubicBezTo>
                    <a:lnTo>
                      <a:pt x="3020" y="4615"/>
                    </a:lnTo>
                    <a:cubicBezTo>
                      <a:pt x="3393" y="4466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4" y="0"/>
                      <a:pt x="1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32555" y="4099377"/>
                <a:ext cx="106127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4814" extrusionOk="0">
                    <a:moveTo>
                      <a:pt x="1306" y="0"/>
                    </a:moveTo>
                    <a:cubicBezTo>
                      <a:pt x="1268" y="0"/>
                      <a:pt x="1231" y="4"/>
                      <a:pt x="1194" y="12"/>
                    </a:cubicBezTo>
                    <a:lnTo>
                      <a:pt x="597" y="180"/>
                    </a:lnTo>
                    <a:cubicBezTo>
                      <a:pt x="206" y="292"/>
                      <a:pt x="1" y="869"/>
                      <a:pt x="225" y="1298"/>
                    </a:cubicBezTo>
                    <a:lnTo>
                      <a:pt x="1846" y="4467"/>
                    </a:lnTo>
                    <a:cubicBezTo>
                      <a:pt x="1934" y="4686"/>
                      <a:pt x="2136" y="4813"/>
                      <a:pt x="2354" y="4813"/>
                    </a:cubicBezTo>
                    <a:cubicBezTo>
                      <a:pt x="2414" y="4813"/>
                      <a:pt x="2475" y="4804"/>
                      <a:pt x="2536" y="4783"/>
                    </a:cubicBezTo>
                    <a:lnTo>
                      <a:pt x="3020" y="4597"/>
                    </a:lnTo>
                    <a:cubicBezTo>
                      <a:pt x="3393" y="4467"/>
                      <a:pt x="3561" y="3926"/>
                      <a:pt x="3356" y="3516"/>
                    </a:cubicBezTo>
                    <a:lnTo>
                      <a:pt x="1846" y="366"/>
                    </a:lnTo>
                    <a:cubicBezTo>
                      <a:pt x="1766" y="142"/>
                      <a:pt x="1535" y="0"/>
                      <a:pt x="1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814754" y="4765697"/>
                <a:ext cx="106663" cy="143708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4822" extrusionOk="0">
                    <a:moveTo>
                      <a:pt x="1337" y="1"/>
                    </a:moveTo>
                    <a:cubicBezTo>
                      <a:pt x="1290" y="1"/>
                      <a:pt x="1241" y="7"/>
                      <a:pt x="1193" y="20"/>
                    </a:cubicBezTo>
                    <a:lnTo>
                      <a:pt x="615" y="188"/>
                    </a:lnTo>
                    <a:cubicBezTo>
                      <a:pt x="205" y="300"/>
                      <a:pt x="0" y="877"/>
                      <a:pt x="242" y="1306"/>
                    </a:cubicBezTo>
                    <a:lnTo>
                      <a:pt x="1845" y="4475"/>
                    </a:lnTo>
                    <a:cubicBezTo>
                      <a:pt x="1933" y="4694"/>
                      <a:pt x="2147" y="4821"/>
                      <a:pt x="2369" y="4821"/>
                    </a:cubicBezTo>
                    <a:cubicBezTo>
                      <a:pt x="2431" y="4821"/>
                      <a:pt x="2493" y="4812"/>
                      <a:pt x="2554" y="4791"/>
                    </a:cubicBezTo>
                    <a:lnTo>
                      <a:pt x="3038" y="4605"/>
                    </a:lnTo>
                    <a:cubicBezTo>
                      <a:pt x="3411" y="4475"/>
                      <a:pt x="3579" y="3934"/>
                      <a:pt x="3374" y="3524"/>
                    </a:cubicBezTo>
                    <a:lnTo>
                      <a:pt x="1864" y="374"/>
                    </a:lnTo>
                    <a:cubicBezTo>
                      <a:pt x="1771" y="143"/>
                      <a:pt x="1564" y="1"/>
                      <a:pt x="13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4"/>
              <p:cNvSpPr/>
              <p:nvPr/>
            </p:nvSpPr>
            <p:spPr>
              <a:xfrm>
                <a:off x="806975" y="4199692"/>
                <a:ext cx="105560" cy="143350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0" extrusionOk="0">
                    <a:moveTo>
                      <a:pt x="1311" y="0"/>
                    </a:moveTo>
                    <a:cubicBezTo>
                      <a:pt x="1266" y="0"/>
                      <a:pt x="1220" y="7"/>
                      <a:pt x="1174" y="20"/>
                    </a:cubicBezTo>
                    <a:lnTo>
                      <a:pt x="597" y="187"/>
                    </a:lnTo>
                    <a:cubicBezTo>
                      <a:pt x="187" y="299"/>
                      <a:pt x="0" y="877"/>
                      <a:pt x="205" y="1306"/>
                    </a:cubicBezTo>
                    <a:lnTo>
                      <a:pt x="1808" y="4456"/>
                    </a:lnTo>
                    <a:cubicBezTo>
                      <a:pt x="1894" y="4672"/>
                      <a:pt x="2103" y="4810"/>
                      <a:pt x="2323" y="4810"/>
                    </a:cubicBezTo>
                    <a:cubicBezTo>
                      <a:pt x="2387" y="4810"/>
                      <a:pt x="2453" y="4798"/>
                      <a:pt x="2516" y="4772"/>
                    </a:cubicBezTo>
                    <a:lnTo>
                      <a:pt x="2982" y="4605"/>
                    </a:lnTo>
                    <a:cubicBezTo>
                      <a:pt x="3355" y="4456"/>
                      <a:pt x="3541" y="3915"/>
                      <a:pt x="3336" y="3505"/>
                    </a:cubicBezTo>
                    <a:lnTo>
                      <a:pt x="1827" y="355"/>
                    </a:lnTo>
                    <a:cubicBezTo>
                      <a:pt x="1734" y="140"/>
                      <a:pt x="1528" y="0"/>
                      <a:pt x="1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4"/>
              <p:cNvSpPr/>
              <p:nvPr/>
            </p:nvSpPr>
            <p:spPr>
              <a:xfrm>
                <a:off x="1314093" y="4644283"/>
                <a:ext cx="105590" cy="143678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4821" extrusionOk="0">
                    <a:moveTo>
                      <a:pt x="1293" y="1"/>
                    </a:moveTo>
                    <a:cubicBezTo>
                      <a:pt x="1254" y="1"/>
                      <a:pt x="1214" y="4"/>
                      <a:pt x="1175" y="12"/>
                    </a:cubicBezTo>
                    <a:lnTo>
                      <a:pt x="597" y="180"/>
                    </a:lnTo>
                    <a:cubicBezTo>
                      <a:pt x="187" y="292"/>
                      <a:pt x="1" y="870"/>
                      <a:pt x="224" y="1317"/>
                    </a:cubicBezTo>
                    <a:lnTo>
                      <a:pt x="1846" y="4467"/>
                    </a:lnTo>
                    <a:cubicBezTo>
                      <a:pt x="1918" y="4683"/>
                      <a:pt x="2124" y="4821"/>
                      <a:pt x="2342" y="4821"/>
                    </a:cubicBezTo>
                    <a:cubicBezTo>
                      <a:pt x="2407" y="4821"/>
                      <a:pt x="2472" y="4809"/>
                      <a:pt x="2536" y="4784"/>
                    </a:cubicBezTo>
                    <a:lnTo>
                      <a:pt x="3002" y="4616"/>
                    </a:lnTo>
                    <a:cubicBezTo>
                      <a:pt x="3374" y="4467"/>
                      <a:pt x="3542" y="3926"/>
                      <a:pt x="3337" y="3516"/>
                    </a:cubicBezTo>
                    <a:lnTo>
                      <a:pt x="1827" y="366"/>
                    </a:lnTo>
                    <a:cubicBezTo>
                      <a:pt x="1747" y="142"/>
                      <a:pt x="1530" y="1"/>
                      <a:pt x="1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1084704" y="4599728"/>
                <a:ext cx="71109" cy="9539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1" extrusionOk="0">
                    <a:moveTo>
                      <a:pt x="893" y="0"/>
                    </a:moveTo>
                    <a:cubicBezTo>
                      <a:pt x="856" y="0"/>
                      <a:pt x="819" y="5"/>
                      <a:pt x="783" y="16"/>
                    </a:cubicBezTo>
                    <a:lnTo>
                      <a:pt x="410" y="128"/>
                    </a:lnTo>
                    <a:cubicBezTo>
                      <a:pt x="112" y="258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1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4"/>
                    </a:lnTo>
                    <a:cubicBezTo>
                      <a:pt x="2274" y="2924"/>
                      <a:pt x="2386" y="2588"/>
                      <a:pt x="2255" y="2327"/>
                    </a:cubicBezTo>
                    <a:lnTo>
                      <a:pt x="1249" y="240"/>
                    </a:lnTo>
                    <a:cubicBezTo>
                      <a:pt x="1189" y="90"/>
                      <a:pt x="1044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1480748" y="4989095"/>
                <a:ext cx="71109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3202" extrusionOk="0">
                    <a:moveTo>
                      <a:pt x="911" y="0"/>
                    </a:moveTo>
                    <a:cubicBezTo>
                      <a:pt x="875" y="0"/>
                      <a:pt x="839" y="6"/>
                      <a:pt x="802" y="17"/>
                    </a:cubicBezTo>
                    <a:lnTo>
                      <a:pt x="410" y="110"/>
                    </a:lnTo>
                    <a:cubicBezTo>
                      <a:pt x="112" y="240"/>
                      <a:pt x="0" y="594"/>
                      <a:pt x="149" y="874"/>
                    </a:cubicBezTo>
                    <a:lnTo>
                      <a:pt x="1230" y="2961"/>
                    </a:lnTo>
                    <a:cubicBezTo>
                      <a:pt x="1290" y="3112"/>
                      <a:pt x="1435" y="3201"/>
                      <a:pt x="1587" y="3201"/>
                    </a:cubicBezTo>
                    <a:cubicBezTo>
                      <a:pt x="1623" y="3201"/>
                      <a:pt x="1660" y="3196"/>
                      <a:pt x="1696" y="3185"/>
                    </a:cubicBezTo>
                    <a:lnTo>
                      <a:pt x="2013" y="3055"/>
                    </a:lnTo>
                    <a:cubicBezTo>
                      <a:pt x="2274" y="2924"/>
                      <a:pt x="2386" y="2589"/>
                      <a:pt x="2256" y="2328"/>
                    </a:cubicBezTo>
                    <a:lnTo>
                      <a:pt x="1249" y="222"/>
                    </a:lnTo>
                    <a:cubicBezTo>
                      <a:pt x="1189" y="87"/>
                      <a:pt x="1057" y="0"/>
                      <a:pt x="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4"/>
              <p:cNvSpPr/>
              <p:nvPr/>
            </p:nvSpPr>
            <p:spPr>
              <a:xfrm>
                <a:off x="1076359" y="4906334"/>
                <a:ext cx="70572" cy="95696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11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6"/>
                    </a:cubicBezTo>
                    <a:lnTo>
                      <a:pt x="392" y="128"/>
                    </a:lnTo>
                    <a:cubicBezTo>
                      <a:pt x="113" y="240"/>
                      <a:pt x="1" y="594"/>
                      <a:pt x="150" y="874"/>
                    </a:cubicBezTo>
                    <a:lnTo>
                      <a:pt x="1231" y="2980"/>
                    </a:lnTo>
                    <a:cubicBezTo>
                      <a:pt x="1274" y="3123"/>
                      <a:pt x="1404" y="3211"/>
                      <a:pt x="1554" y="3211"/>
                    </a:cubicBezTo>
                    <a:cubicBezTo>
                      <a:pt x="1601" y="3211"/>
                      <a:pt x="1649" y="3202"/>
                      <a:pt x="1697" y="3185"/>
                    </a:cubicBezTo>
                    <a:lnTo>
                      <a:pt x="2014" y="3073"/>
                    </a:lnTo>
                    <a:cubicBezTo>
                      <a:pt x="2275" y="2924"/>
                      <a:pt x="2368" y="2607"/>
                      <a:pt x="2237" y="2346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4"/>
              <p:cNvSpPr/>
              <p:nvPr/>
            </p:nvSpPr>
            <p:spPr>
              <a:xfrm>
                <a:off x="631439" y="4970767"/>
                <a:ext cx="70572" cy="95428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202" extrusionOk="0">
                    <a:moveTo>
                      <a:pt x="891" y="0"/>
                    </a:moveTo>
                    <a:cubicBezTo>
                      <a:pt x="856" y="0"/>
                      <a:pt x="820" y="6"/>
                      <a:pt x="783" y="17"/>
                    </a:cubicBezTo>
                    <a:lnTo>
                      <a:pt x="392" y="128"/>
                    </a:lnTo>
                    <a:cubicBezTo>
                      <a:pt x="112" y="259"/>
                      <a:pt x="0" y="594"/>
                      <a:pt x="150" y="874"/>
                    </a:cubicBezTo>
                    <a:lnTo>
                      <a:pt x="1212" y="2980"/>
                    </a:lnTo>
                    <a:cubicBezTo>
                      <a:pt x="1272" y="3115"/>
                      <a:pt x="1416" y="3201"/>
                      <a:pt x="1567" y="3201"/>
                    </a:cubicBezTo>
                    <a:cubicBezTo>
                      <a:pt x="1604" y="3201"/>
                      <a:pt x="1641" y="3196"/>
                      <a:pt x="1678" y="3185"/>
                    </a:cubicBezTo>
                    <a:lnTo>
                      <a:pt x="2013" y="3055"/>
                    </a:lnTo>
                    <a:cubicBezTo>
                      <a:pt x="2274" y="2924"/>
                      <a:pt x="2368" y="2589"/>
                      <a:pt x="2237" y="2328"/>
                    </a:cubicBezTo>
                    <a:lnTo>
                      <a:pt x="1231" y="240"/>
                    </a:lnTo>
                    <a:cubicBezTo>
                      <a:pt x="1171" y="90"/>
                      <a:pt x="1038" y="0"/>
                      <a:pt x="8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363694" y="4347780"/>
                <a:ext cx="71139" cy="95457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3203" extrusionOk="0">
                    <a:moveTo>
                      <a:pt x="866" y="0"/>
                    </a:moveTo>
                    <a:cubicBezTo>
                      <a:pt x="839" y="0"/>
                      <a:pt x="811" y="3"/>
                      <a:pt x="784" y="8"/>
                    </a:cubicBezTo>
                    <a:lnTo>
                      <a:pt x="392" y="139"/>
                    </a:lnTo>
                    <a:cubicBezTo>
                      <a:pt x="113" y="251"/>
                      <a:pt x="1" y="605"/>
                      <a:pt x="150" y="884"/>
                    </a:cubicBezTo>
                    <a:lnTo>
                      <a:pt x="1231" y="2972"/>
                    </a:lnTo>
                    <a:cubicBezTo>
                      <a:pt x="1274" y="3115"/>
                      <a:pt x="1404" y="3203"/>
                      <a:pt x="1555" y="3203"/>
                    </a:cubicBezTo>
                    <a:cubicBezTo>
                      <a:pt x="1601" y="3203"/>
                      <a:pt x="1649" y="3194"/>
                      <a:pt x="1697" y="3177"/>
                    </a:cubicBezTo>
                    <a:lnTo>
                      <a:pt x="2014" y="3065"/>
                    </a:lnTo>
                    <a:cubicBezTo>
                      <a:pt x="2275" y="2935"/>
                      <a:pt x="2387" y="2599"/>
                      <a:pt x="2237" y="2338"/>
                    </a:cubicBezTo>
                    <a:lnTo>
                      <a:pt x="1231" y="232"/>
                    </a:lnTo>
                    <a:cubicBezTo>
                      <a:pt x="1167" y="89"/>
                      <a:pt x="1023" y="0"/>
                      <a:pt x="8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635880" y="4518308"/>
                <a:ext cx="70036" cy="95726"/>
              </a:xfrm>
              <a:custGeom>
                <a:avLst/>
                <a:gdLst/>
                <a:ahLst/>
                <a:cxnLst/>
                <a:rect l="l" t="t" r="r" b="b"/>
                <a:pathLst>
                  <a:path w="2350" h="3212" extrusionOk="0">
                    <a:moveTo>
                      <a:pt x="865" y="0"/>
                    </a:moveTo>
                    <a:cubicBezTo>
                      <a:pt x="838" y="0"/>
                      <a:pt x="811" y="3"/>
                      <a:pt x="783" y="8"/>
                    </a:cubicBezTo>
                    <a:lnTo>
                      <a:pt x="392" y="120"/>
                    </a:lnTo>
                    <a:cubicBezTo>
                      <a:pt x="112" y="251"/>
                      <a:pt x="1" y="586"/>
                      <a:pt x="150" y="866"/>
                    </a:cubicBezTo>
                    <a:lnTo>
                      <a:pt x="1193" y="2972"/>
                    </a:lnTo>
                    <a:cubicBezTo>
                      <a:pt x="1253" y="3122"/>
                      <a:pt x="1398" y="3212"/>
                      <a:pt x="1550" y="3212"/>
                    </a:cubicBezTo>
                    <a:cubicBezTo>
                      <a:pt x="1586" y="3212"/>
                      <a:pt x="1623" y="3206"/>
                      <a:pt x="1659" y="3195"/>
                    </a:cubicBezTo>
                    <a:lnTo>
                      <a:pt x="1995" y="3065"/>
                    </a:lnTo>
                    <a:cubicBezTo>
                      <a:pt x="2256" y="2935"/>
                      <a:pt x="2349" y="2599"/>
                      <a:pt x="2219" y="2338"/>
                    </a:cubicBezTo>
                    <a:lnTo>
                      <a:pt x="1212" y="251"/>
                    </a:lnTo>
                    <a:cubicBezTo>
                      <a:pt x="1164" y="91"/>
                      <a:pt x="1021" y="0"/>
                      <a:pt x="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4"/>
              <p:cNvSpPr/>
              <p:nvPr/>
            </p:nvSpPr>
            <p:spPr>
              <a:xfrm>
                <a:off x="212626" y="4944779"/>
                <a:ext cx="105560" cy="143469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4814" extrusionOk="0">
                    <a:moveTo>
                      <a:pt x="1292" y="1"/>
                    </a:moveTo>
                    <a:cubicBezTo>
                      <a:pt x="1253" y="1"/>
                      <a:pt x="1214" y="5"/>
                      <a:pt x="1175" y="13"/>
                    </a:cubicBezTo>
                    <a:lnTo>
                      <a:pt x="597" y="180"/>
                    </a:lnTo>
                    <a:cubicBezTo>
                      <a:pt x="187" y="292"/>
                      <a:pt x="0" y="870"/>
                      <a:pt x="224" y="1299"/>
                    </a:cubicBezTo>
                    <a:lnTo>
                      <a:pt x="1845" y="4467"/>
                    </a:lnTo>
                    <a:cubicBezTo>
                      <a:pt x="1933" y="4686"/>
                      <a:pt x="2135" y="4814"/>
                      <a:pt x="2353" y="4814"/>
                    </a:cubicBezTo>
                    <a:cubicBezTo>
                      <a:pt x="2413" y="4814"/>
                      <a:pt x="2475" y="4804"/>
                      <a:pt x="2535" y="4784"/>
                    </a:cubicBezTo>
                    <a:lnTo>
                      <a:pt x="3001" y="4598"/>
                    </a:lnTo>
                    <a:cubicBezTo>
                      <a:pt x="3374" y="4467"/>
                      <a:pt x="3542" y="3927"/>
                      <a:pt x="3337" y="3517"/>
                    </a:cubicBezTo>
                    <a:lnTo>
                      <a:pt x="1827" y="367"/>
                    </a:lnTo>
                    <a:cubicBezTo>
                      <a:pt x="1747" y="142"/>
                      <a:pt x="1529" y="1"/>
                      <a:pt x="1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25"/>
          <p:cNvGrpSpPr/>
          <p:nvPr/>
        </p:nvGrpSpPr>
        <p:grpSpPr>
          <a:xfrm flipH="1">
            <a:off x="-927460" y="4233763"/>
            <a:ext cx="2745523" cy="2572125"/>
            <a:chOff x="7241447" y="4233763"/>
            <a:chExt cx="2745523" cy="2572125"/>
          </a:xfrm>
        </p:grpSpPr>
        <p:sp>
          <p:nvSpPr>
            <p:cNvPr id="581" name="Google Shape;581;p25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5"/>
          <p:cNvGrpSpPr/>
          <p:nvPr/>
        </p:nvGrpSpPr>
        <p:grpSpPr>
          <a:xfrm>
            <a:off x="7216927" y="-2185263"/>
            <a:ext cx="3798743" cy="3692153"/>
            <a:chOff x="6902090" y="-2185263"/>
            <a:chExt cx="3798743" cy="3692153"/>
          </a:xfrm>
        </p:grpSpPr>
        <p:sp>
          <p:nvSpPr>
            <p:cNvPr id="584" name="Google Shape;584;p25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25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586" name="Google Shape;586;p2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6"/>
          <p:cNvGrpSpPr/>
          <p:nvPr/>
        </p:nvGrpSpPr>
        <p:grpSpPr>
          <a:xfrm>
            <a:off x="7355747" y="4233763"/>
            <a:ext cx="2745523" cy="2572125"/>
            <a:chOff x="7241447" y="4233763"/>
            <a:chExt cx="2745523" cy="2572125"/>
          </a:xfrm>
        </p:grpSpPr>
        <p:sp>
          <p:nvSpPr>
            <p:cNvPr id="598" name="Google Shape;598;p26"/>
            <p:cNvSpPr/>
            <p:nvPr/>
          </p:nvSpPr>
          <p:spPr>
            <a:xfrm rot="10424114">
              <a:off x="7360116" y="4363710"/>
              <a:ext cx="2508184" cy="2312232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 rot="10424114">
              <a:off x="7814649" y="4659022"/>
              <a:ext cx="2064825" cy="1900676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26"/>
          <p:cNvGrpSpPr/>
          <p:nvPr/>
        </p:nvGrpSpPr>
        <p:grpSpPr>
          <a:xfrm flipH="1">
            <a:off x="-1841860" y="-2185263"/>
            <a:ext cx="3798743" cy="3692153"/>
            <a:chOff x="6902090" y="-2185263"/>
            <a:chExt cx="3798743" cy="3692153"/>
          </a:xfrm>
        </p:grpSpPr>
        <p:sp>
          <p:nvSpPr>
            <p:cNvPr id="601" name="Google Shape;601;p26"/>
            <p:cNvSpPr/>
            <p:nvPr/>
          </p:nvSpPr>
          <p:spPr>
            <a:xfrm rot="-7845770" flipH="1">
              <a:off x="7235267" y="-1576819"/>
              <a:ext cx="2543914" cy="204546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26"/>
            <p:cNvGrpSpPr/>
            <p:nvPr/>
          </p:nvGrpSpPr>
          <p:grpSpPr>
            <a:xfrm rot="-7845996" flipH="1">
              <a:off x="7814416" y="-1103058"/>
              <a:ext cx="2589010" cy="1971616"/>
              <a:chOff x="-765482" y="4620203"/>
              <a:chExt cx="2588927" cy="1971554"/>
            </a:xfrm>
          </p:grpSpPr>
          <p:sp>
            <p:nvSpPr>
              <p:cNvPr id="603" name="Google Shape;603;p26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720000" y="2383925"/>
            <a:ext cx="3227100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720000" y="3413650"/>
            <a:ext cx="2428200" cy="71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011950"/>
            <a:ext cx="32271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7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grpSp>
        <p:nvGrpSpPr>
          <p:cNvPr id="43" name="Google Shape;43;p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44" name="Google Shape;44;p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46" name="Google Shape;46;p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" name="Google Shape;47;p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4"/>
          <p:cNvGrpSpPr/>
          <p:nvPr/>
        </p:nvGrpSpPr>
        <p:grpSpPr>
          <a:xfrm rot="-182972" flipH="1">
            <a:off x="-359333" y="-1490422"/>
            <a:ext cx="2508195" cy="2312249"/>
            <a:chOff x="7226784" y="-1650130"/>
            <a:chExt cx="2508155" cy="2312211"/>
          </a:xfrm>
        </p:grpSpPr>
        <p:sp>
          <p:nvSpPr>
            <p:cNvPr id="63" name="Google Shape;63;p4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flipH="1">
              <a:off x="7487478" y="-1650130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66" name="Google Shape;66;p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" name="Google Shape;67;p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317150"/>
            <a:ext cx="7704000" cy="29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accent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subTitle" idx="1"/>
          </p:nvPr>
        </p:nvSpPr>
        <p:spPr>
          <a:xfrm>
            <a:off x="1354425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ubTitle" idx="2"/>
          </p:nvPr>
        </p:nvSpPr>
        <p:spPr>
          <a:xfrm>
            <a:off x="1354413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3"/>
          </p:nvPr>
        </p:nvSpPr>
        <p:spPr>
          <a:xfrm>
            <a:off x="5271100" y="1608175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4"/>
          </p:nvPr>
        </p:nvSpPr>
        <p:spPr>
          <a:xfrm>
            <a:off x="5271088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-1753067" y="4012538"/>
            <a:ext cx="3424362" cy="2579218"/>
            <a:chOff x="-1753067" y="4012538"/>
            <a:chExt cx="3424362" cy="2579218"/>
          </a:xfrm>
        </p:grpSpPr>
        <p:sp>
          <p:nvSpPr>
            <p:cNvPr id="86" name="Google Shape;86;p5"/>
            <p:cNvSpPr/>
            <p:nvPr/>
          </p:nvSpPr>
          <p:spPr>
            <a:xfrm>
              <a:off x="-1753067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5"/>
            <p:cNvGrpSpPr/>
            <p:nvPr/>
          </p:nvGrpSpPr>
          <p:grpSpPr>
            <a:xfrm>
              <a:off x="-917632" y="4620203"/>
              <a:ext cx="2588927" cy="1971554"/>
              <a:chOff x="-765482" y="4620203"/>
              <a:chExt cx="2588927" cy="1971554"/>
            </a:xfrm>
          </p:grpSpPr>
          <p:sp>
            <p:nvSpPr>
              <p:cNvPr id="88" name="Google Shape;88;p5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" name="Google Shape;98;p5"/>
          <p:cNvGrpSpPr/>
          <p:nvPr/>
        </p:nvGrpSpPr>
        <p:grpSpPr>
          <a:xfrm>
            <a:off x="6772829" y="-1787795"/>
            <a:ext cx="3241411" cy="3184444"/>
            <a:chOff x="6772829" y="-1787795"/>
            <a:chExt cx="3241411" cy="3184444"/>
          </a:xfrm>
        </p:grpSpPr>
        <p:sp>
          <p:nvSpPr>
            <p:cNvPr id="99" name="Google Shape;99;p5"/>
            <p:cNvSpPr/>
            <p:nvPr/>
          </p:nvSpPr>
          <p:spPr>
            <a:xfrm rot="3833120" flipH="1">
              <a:off x="6979066" y="-1218265"/>
              <a:ext cx="2543815" cy="2045384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7663676" y="-909828"/>
              <a:ext cx="2350564" cy="1955844"/>
              <a:chOff x="7130276" y="-986028"/>
              <a:chExt cx="2350564" cy="1955844"/>
            </a:xfrm>
          </p:grpSpPr>
          <p:sp>
            <p:nvSpPr>
              <p:cNvPr id="101" name="Google Shape;101;p5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5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03" name="Google Shape;103;p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0"/>
          <p:cNvGrpSpPr/>
          <p:nvPr/>
        </p:nvGrpSpPr>
        <p:grpSpPr>
          <a:xfrm>
            <a:off x="-1176715" y="-1246132"/>
            <a:ext cx="2888807" cy="2780929"/>
            <a:chOff x="-1313665" y="-1291757"/>
            <a:chExt cx="2888807" cy="2780929"/>
          </a:xfrm>
        </p:grpSpPr>
        <p:sp>
          <p:nvSpPr>
            <p:cNvPr id="193" name="Google Shape;193;p10"/>
            <p:cNvSpPr/>
            <p:nvPr/>
          </p:nvSpPr>
          <p:spPr>
            <a:xfrm rot="8696198" flipH="1">
              <a:off x="-997317" y="-808319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10"/>
            <p:cNvGrpSpPr/>
            <p:nvPr/>
          </p:nvGrpSpPr>
          <p:grpSpPr>
            <a:xfrm rot="10800000">
              <a:off x="-584570" y="-1004509"/>
              <a:ext cx="2084950" cy="1734834"/>
              <a:chOff x="7173422" y="4083799"/>
              <a:chExt cx="2350564" cy="1955844"/>
            </a:xfrm>
          </p:grpSpPr>
          <p:sp>
            <p:nvSpPr>
              <p:cNvPr id="195" name="Google Shape;195;p10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6" name="Google Shape;196;p10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197" name="Google Shape;197;p10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10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10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10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10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10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10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10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10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10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10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10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10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720000" y="2633000"/>
            <a:ext cx="3476700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0"/>
          <p:cNvSpPr txBox="1">
            <a:spLocks noGrp="1"/>
          </p:cNvSpPr>
          <p:nvPr>
            <p:ph type="subTitle" idx="1"/>
          </p:nvPr>
        </p:nvSpPr>
        <p:spPr>
          <a:xfrm>
            <a:off x="720000" y="3741000"/>
            <a:ext cx="3476700" cy="86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672249" y="-1185203"/>
            <a:ext cx="2200957" cy="1917818"/>
            <a:chOff x="-672249" y="-1185203"/>
            <a:chExt cx="2200957" cy="1917818"/>
          </a:xfrm>
        </p:grpSpPr>
        <p:sp>
          <p:nvSpPr>
            <p:cNvPr id="214" name="Google Shape;214;p11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215;p11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16" name="Google Shape;216;p11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7" name="Google Shape;217;p11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18" name="Google Shape;218;p11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11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11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11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11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11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11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11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11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11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11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11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11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31" name="Google Shape;231;p11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232" name="Google Shape;232;p11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3" name="Google Shape;233;p11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234" name="Google Shape;234;p11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1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1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4" name="Google Shape;244;p11"/>
          <p:cNvSpPr txBox="1">
            <a:spLocks noGrp="1"/>
          </p:cNvSpPr>
          <p:nvPr>
            <p:ph type="title" hasCustomPrompt="1"/>
          </p:nvPr>
        </p:nvSpPr>
        <p:spPr>
          <a:xfrm>
            <a:off x="1205400" y="1689188"/>
            <a:ext cx="6733200" cy="10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45" name="Google Shape;245;p11"/>
          <p:cNvSpPr txBox="1">
            <a:spLocks noGrp="1"/>
          </p:cNvSpPr>
          <p:nvPr>
            <p:ph type="subTitle" idx="1"/>
          </p:nvPr>
        </p:nvSpPr>
        <p:spPr>
          <a:xfrm>
            <a:off x="1205400" y="2775413"/>
            <a:ext cx="6733200" cy="67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4"/>
          <p:cNvGrpSpPr/>
          <p:nvPr/>
        </p:nvGrpSpPr>
        <p:grpSpPr>
          <a:xfrm>
            <a:off x="-672249" y="-1185203"/>
            <a:ext cx="2200957" cy="1917818"/>
            <a:chOff x="-672249" y="-1185203"/>
            <a:chExt cx="2200957" cy="1917818"/>
          </a:xfrm>
        </p:grpSpPr>
        <p:sp>
          <p:nvSpPr>
            <p:cNvPr id="284" name="Google Shape;284;p14"/>
            <p:cNvSpPr/>
            <p:nvPr/>
          </p:nvSpPr>
          <p:spPr>
            <a:xfrm rot="10800000" flipH="1">
              <a:off x="-672249" y="-1185203"/>
              <a:ext cx="2200957" cy="1769705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285;p14"/>
            <p:cNvGrpSpPr/>
            <p:nvPr/>
          </p:nvGrpSpPr>
          <p:grpSpPr>
            <a:xfrm rot="10800000">
              <a:off x="-672241" y="-938263"/>
              <a:ext cx="2008087" cy="1670877"/>
              <a:chOff x="7173422" y="4083799"/>
              <a:chExt cx="2350564" cy="1955844"/>
            </a:xfrm>
          </p:grpSpPr>
          <p:sp>
            <p:nvSpPr>
              <p:cNvPr id="286" name="Google Shape;286;p14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7" name="Google Shape;287;p14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288" name="Google Shape;288;p14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14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14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14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14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4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4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4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4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4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4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4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4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1" name="Google Shape;301;p14"/>
          <p:cNvGrpSpPr/>
          <p:nvPr/>
        </p:nvGrpSpPr>
        <p:grpSpPr>
          <a:xfrm>
            <a:off x="7910033" y="4012538"/>
            <a:ext cx="3057837" cy="2579218"/>
            <a:chOff x="7910033" y="4012538"/>
            <a:chExt cx="3057837" cy="2579218"/>
          </a:xfrm>
        </p:grpSpPr>
        <p:sp>
          <p:nvSpPr>
            <p:cNvPr id="302" name="Google Shape;302;p14"/>
            <p:cNvSpPr/>
            <p:nvPr/>
          </p:nvSpPr>
          <p:spPr>
            <a:xfrm flipH="1">
              <a:off x="8423990" y="4012538"/>
              <a:ext cx="2543879" cy="2045436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14"/>
            <p:cNvGrpSpPr/>
            <p:nvPr/>
          </p:nvGrpSpPr>
          <p:grpSpPr>
            <a:xfrm flipH="1">
              <a:off x="7910033" y="4620203"/>
              <a:ext cx="2588927" cy="1971554"/>
              <a:chOff x="-765482" y="4620203"/>
              <a:chExt cx="2588927" cy="1971554"/>
            </a:xfrm>
          </p:grpSpPr>
          <p:sp>
            <p:nvSpPr>
              <p:cNvPr id="304" name="Google Shape;304;p14"/>
              <p:cNvSpPr/>
              <p:nvPr/>
            </p:nvSpPr>
            <p:spPr>
              <a:xfrm>
                <a:off x="-765482" y="4620203"/>
                <a:ext cx="2588927" cy="1971554"/>
              </a:xfrm>
              <a:custGeom>
                <a:avLst/>
                <a:gdLst/>
                <a:ahLst/>
                <a:cxnLst/>
                <a:rect l="l" t="t" r="r" b="b"/>
                <a:pathLst>
                  <a:path w="77126" h="58734" extrusionOk="0">
                    <a:moveTo>
                      <a:pt x="48466" y="1"/>
                    </a:moveTo>
                    <a:cubicBezTo>
                      <a:pt x="42896" y="1"/>
                      <a:pt x="38070" y="1823"/>
                      <a:pt x="35320" y="5462"/>
                    </a:cubicBezTo>
                    <a:cubicBezTo>
                      <a:pt x="35059" y="5816"/>
                      <a:pt x="34798" y="6170"/>
                      <a:pt x="34593" y="6562"/>
                    </a:cubicBezTo>
                    <a:cubicBezTo>
                      <a:pt x="34014" y="7547"/>
                      <a:pt x="32837" y="8056"/>
                      <a:pt x="31449" y="8056"/>
                    </a:cubicBezTo>
                    <a:cubicBezTo>
                      <a:pt x="30289" y="8056"/>
                      <a:pt x="28982" y="7701"/>
                      <a:pt x="27752" y="6972"/>
                    </a:cubicBezTo>
                    <a:cubicBezTo>
                      <a:pt x="27678" y="6916"/>
                      <a:pt x="27603" y="6878"/>
                      <a:pt x="27566" y="6841"/>
                    </a:cubicBezTo>
                    <a:cubicBezTo>
                      <a:pt x="23433" y="4244"/>
                      <a:pt x="19647" y="3104"/>
                      <a:pt x="16282" y="3104"/>
                    </a:cubicBezTo>
                    <a:cubicBezTo>
                      <a:pt x="11727" y="3104"/>
                      <a:pt x="7945" y="5195"/>
                      <a:pt x="5126" y="8593"/>
                    </a:cubicBezTo>
                    <a:cubicBezTo>
                      <a:pt x="0" y="14762"/>
                      <a:pt x="3840" y="25200"/>
                      <a:pt x="13792" y="31649"/>
                    </a:cubicBezTo>
                    <a:lnTo>
                      <a:pt x="14035" y="31816"/>
                    </a:lnTo>
                    <a:cubicBezTo>
                      <a:pt x="15563" y="32767"/>
                      <a:pt x="16663" y="34109"/>
                      <a:pt x="17054" y="35469"/>
                    </a:cubicBezTo>
                    <a:cubicBezTo>
                      <a:pt x="19104" y="42664"/>
                      <a:pt x="25572" y="50175"/>
                      <a:pt x="35226" y="54984"/>
                    </a:cubicBezTo>
                    <a:cubicBezTo>
                      <a:pt x="40263" y="57487"/>
                      <a:pt x="46067" y="58733"/>
                      <a:pt x="51367" y="58733"/>
                    </a:cubicBezTo>
                    <a:cubicBezTo>
                      <a:pt x="52619" y="58733"/>
                      <a:pt x="53842" y="58664"/>
                      <a:pt x="55020" y="58525"/>
                    </a:cubicBezTo>
                    <a:lnTo>
                      <a:pt x="77125" y="17297"/>
                    </a:lnTo>
                    <a:cubicBezTo>
                      <a:pt x="75019" y="12954"/>
                      <a:pt x="71179" y="8686"/>
                      <a:pt x="65942" y="5387"/>
                    </a:cubicBezTo>
                    <a:cubicBezTo>
                      <a:pt x="60252" y="1795"/>
                      <a:pt x="53992" y="1"/>
                      <a:pt x="48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1288964" y="4808006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596" y="0"/>
                    </a:moveTo>
                    <a:cubicBezTo>
                      <a:pt x="536" y="0"/>
                      <a:pt x="482" y="37"/>
                      <a:pt x="467" y="98"/>
                    </a:cubicBezTo>
                    <a:lnTo>
                      <a:pt x="56" y="937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4"/>
                      <a:pt x="306" y="1296"/>
                      <a:pt x="318" y="1296"/>
                    </a:cubicBezTo>
                    <a:cubicBezTo>
                      <a:pt x="379" y="1296"/>
                      <a:pt x="436" y="1260"/>
                      <a:pt x="467" y="1198"/>
                    </a:cubicBezTo>
                    <a:lnTo>
                      <a:pt x="895" y="341"/>
                    </a:lnTo>
                    <a:cubicBezTo>
                      <a:pt x="970" y="229"/>
                      <a:pt x="914" y="98"/>
                      <a:pt x="802" y="42"/>
                    </a:cubicBezTo>
                    <a:lnTo>
                      <a:pt x="634" y="5"/>
                    </a:lnTo>
                    <a:cubicBezTo>
                      <a:pt x="621" y="2"/>
                      <a:pt x="609" y="0"/>
                      <a:pt x="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467708" y="4966720"/>
                <a:ext cx="41298" cy="55177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6" extrusionOk="0">
                    <a:moveTo>
                      <a:pt x="614" y="0"/>
                    </a:moveTo>
                    <a:cubicBezTo>
                      <a:pt x="553" y="0"/>
                      <a:pt x="497" y="36"/>
                      <a:pt x="466" y="98"/>
                    </a:cubicBezTo>
                    <a:lnTo>
                      <a:pt x="56" y="937"/>
                    </a:lnTo>
                    <a:cubicBezTo>
                      <a:pt x="0" y="1049"/>
                      <a:pt x="56" y="1179"/>
                      <a:pt x="149" y="1235"/>
                    </a:cubicBezTo>
                    <a:lnTo>
                      <a:pt x="280" y="1291"/>
                    </a:lnTo>
                    <a:cubicBezTo>
                      <a:pt x="292" y="1294"/>
                      <a:pt x="305" y="1296"/>
                      <a:pt x="318" y="1296"/>
                    </a:cubicBezTo>
                    <a:cubicBezTo>
                      <a:pt x="379" y="1296"/>
                      <a:pt x="435" y="1259"/>
                      <a:pt x="466" y="1198"/>
                    </a:cubicBezTo>
                    <a:lnTo>
                      <a:pt x="895" y="340"/>
                    </a:lnTo>
                    <a:cubicBezTo>
                      <a:pt x="969" y="229"/>
                      <a:pt x="913" y="98"/>
                      <a:pt x="801" y="42"/>
                    </a:cubicBezTo>
                    <a:lnTo>
                      <a:pt x="652" y="5"/>
                    </a:lnTo>
                    <a:cubicBezTo>
                      <a:pt x="640" y="2"/>
                      <a:pt x="627" y="0"/>
                      <a:pt x="6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1072346" y="5044161"/>
                <a:ext cx="40489" cy="55518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304" extrusionOk="0">
                    <a:moveTo>
                      <a:pt x="586" y="1"/>
                    </a:moveTo>
                    <a:cubicBezTo>
                      <a:pt x="529" y="1"/>
                      <a:pt x="481" y="47"/>
                      <a:pt x="466" y="106"/>
                    </a:cubicBezTo>
                    <a:lnTo>
                      <a:pt x="56" y="944"/>
                    </a:lnTo>
                    <a:cubicBezTo>
                      <a:pt x="0" y="1056"/>
                      <a:pt x="38" y="1187"/>
                      <a:pt x="149" y="1243"/>
                    </a:cubicBezTo>
                    <a:lnTo>
                      <a:pt x="280" y="1298"/>
                    </a:lnTo>
                    <a:cubicBezTo>
                      <a:pt x="293" y="1302"/>
                      <a:pt x="305" y="1303"/>
                      <a:pt x="318" y="1303"/>
                    </a:cubicBezTo>
                    <a:cubicBezTo>
                      <a:pt x="379" y="1303"/>
                      <a:pt x="435" y="1267"/>
                      <a:pt x="466" y="1205"/>
                    </a:cubicBezTo>
                    <a:lnTo>
                      <a:pt x="895" y="348"/>
                    </a:lnTo>
                    <a:cubicBezTo>
                      <a:pt x="951" y="236"/>
                      <a:pt x="914" y="106"/>
                      <a:pt x="802" y="50"/>
                    </a:cubicBezTo>
                    <a:lnTo>
                      <a:pt x="634" y="12"/>
                    </a:lnTo>
                    <a:cubicBezTo>
                      <a:pt x="618" y="4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861263" y="4788167"/>
                <a:ext cx="40531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97" extrusionOk="0">
                    <a:moveTo>
                      <a:pt x="607" y="0"/>
                    </a:moveTo>
                    <a:cubicBezTo>
                      <a:pt x="535" y="0"/>
                      <a:pt x="479" y="37"/>
                      <a:pt x="448" y="98"/>
                    </a:cubicBezTo>
                    <a:lnTo>
                      <a:pt x="56" y="956"/>
                    </a:lnTo>
                    <a:cubicBezTo>
                      <a:pt x="1" y="1049"/>
                      <a:pt x="38" y="1179"/>
                      <a:pt x="150" y="1235"/>
                    </a:cubicBezTo>
                    <a:lnTo>
                      <a:pt x="280" y="1291"/>
                    </a:lnTo>
                    <a:cubicBezTo>
                      <a:pt x="293" y="1295"/>
                      <a:pt x="307" y="1296"/>
                      <a:pt x="320" y="1296"/>
                    </a:cubicBezTo>
                    <a:cubicBezTo>
                      <a:pt x="380" y="1296"/>
                      <a:pt x="436" y="1263"/>
                      <a:pt x="467" y="1217"/>
                    </a:cubicBezTo>
                    <a:lnTo>
                      <a:pt x="895" y="359"/>
                    </a:lnTo>
                    <a:cubicBezTo>
                      <a:pt x="951" y="229"/>
                      <a:pt x="914" y="98"/>
                      <a:pt x="802" y="43"/>
                    </a:cubicBezTo>
                    <a:lnTo>
                      <a:pt x="653" y="5"/>
                    </a:lnTo>
                    <a:cubicBezTo>
                      <a:pt x="637" y="2"/>
                      <a:pt x="621" y="0"/>
                      <a:pt x="6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1014403" y="4865182"/>
                <a:ext cx="51643" cy="70504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56" extrusionOk="0">
                    <a:moveTo>
                      <a:pt x="766" y="1"/>
                    </a:moveTo>
                    <a:cubicBezTo>
                      <a:pt x="686" y="1"/>
                      <a:pt x="611" y="53"/>
                      <a:pt x="579" y="135"/>
                    </a:cubicBezTo>
                    <a:lnTo>
                      <a:pt x="75" y="1216"/>
                    </a:lnTo>
                    <a:cubicBezTo>
                      <a:pt x="1" y="1346"/>
                      <a:pt x="57" y="1514"/>
                      <a:pt x="187" y="1588"/>
                    </a:cubicBezTo>
                    <a:lnTo>
                      <a:pt x="355" y="1644"/>
                    </a:lnTo>
                    <a:cubicBezTo>
                      <a:pt x="375" y="1652"/>
                      <a:pt x="395" y="1656"/>
                      <a:pt x="414" y="1656"/>
                    </a:cubicBezTo>
                    <a:cubicBezTo>
                      <a:pt x="485" y="1656"/>
                      <a:pt x="549" y="1606"/>
                      <a:pt x="579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1"/>
                      <a:pt x="7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617654" y="4754832"/>
                <a:ext cx="52410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42" extrusionOk="0">
                    <a:moveTo>
                      <a:pt x="774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187" y="1571"/>
                    </a:cubicBezTo>
                    <a:lnTo>
                      <a:pt x="355" y="1627"/>
                    </a:lnTo>
                    <a:cubicBezTo>
                      <a:pt x="379" y="1637"/>
                      <a:pt x="404" y="1641"/>
                      <a:pt x="429" y="1641"/>
                    </a:cubicBezTo>
                    <a:cubicBezTo>
                      <a:pt x="501" y="1641"/>
                      <a:pt x="569" y="1603"/>
                      <a:pt x="597" y="1534"/>
                    </a:cubicBezTo>
                    <a:lnTo>
                      <a:pt x="1138" y="453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1453215" y="4942155"/>
                <a:ext cx="51643" cy="7020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649" extrusionOk="0">
                    <a:moveTo>
                      <a:pt x="766" y="0"/>
                    </a:moveTo>
                    <a:cubicBezTo>
                      <a:pt x="686" y="0"/>
                      <a:pt x="611" y="53"/>
                      <a:pt x="578" y="135"/>
                    </a:cubicBezTo>
                    <a:lnTo>
                      <a:pt x="75" y="1216"/>
                    </a:lnTo>
                    <a:cubicBezTo>
                      <a:pt x="1" y="1346"/>
                      <a:pt x="38" y="1514"/>
                      <a:pt x="187" y="1588"/>
                    </a:cubicBezTo>
                    <a:lnTo>
                      <a:pt x="355" y="1644"/>
                    </a:lnTo>
                    <a:cubicBezTo>
                      <a:pt x="370" y="1647"/>
                      <a:pt x="386" y="1649"/>
                      <a:pt x="401" y="1649"/>
                    </a:cubicBezTo>
                    <a:cubicBezTo>
                      <a:pt x="477" y="1649"/>
                      <a:pt x="547" y="1610"/>
                      <a:pt x="578" y="1532"/>
                    </a:cubicBezTo>
                    <a:lnTo>
                      <a:pt x="1138" y="451"/>
                    </a:lnTo>
                    <a:cubicBezTo>
                      <a:pt x="1212" y="302"/>
                      <a:pt x="1156" y="135"/>
                      <a:pt x="1007" y="60"/>
                    </a:cubicBezTo>
                    <a:lnTo>
                      <a:pt x="802" y="4"/>
                    </a:lnTo>
                    <a:cubicBezTo>
                      <a:pt x="790" y="2"/>
                      <a:pt x="778" y="0"/>
                      <a:pt x="7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704931" y="4998437"/>
                <a:ext cx="52410" cy="69780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1639" extrusionOk="0">
                    <a:moveTo>
                      <a:pt x="775" y="1"/>
                    </a:moveTo>
                    <a:cubicBezTo>
                      <a:pt x="698" y="1"/>
                      <a:pt x="628" y="40"/>
                      <a:pt x="597" y="117"/>
                    </a:cubicBezTo>
                    <a:lnTo>
                      <a:pt x="75" y="1198"/>
                    </a:lnTo>
                    <a:cubicBezTo>
                      <a:pt x="1" y="1329"/>
                      <a:pt x="57" y="1496"/>
                      <a:pt x="206" y="1571"/>
                    </a:cubicBezTo>
                    <a:lnTo>
                      <a:pt x="355" y="1627"/>
                    </a:lnTo>
                    <a:cubicBezTo>
                      <a:pt x="375" y="1635"/>
                      <a:pt x="397" y="1639"/>
                      <a:pt x="418" y="1639"/>
                    </a:cubicBezTo>
                    <a:cubicBezTo>
                      <a:pt x="494" y="1639"/>
                      <a:pt x="568" y="1592"/>
                      <a:pt x="597" y="1534"/>
                    </a:cubicBezTo>
                    <a:lnTo>
                      <a:pt x="1138" y="434"/>
                    </a:lnTo>
                    <a:cubicBezTo>
                      <a:pt x="1231" y="304"/>
                      <a:pt x="1156" y="117"/>
                      <a:pt x="1007" y="61"/>
                    </a:cubicBezTo>
                    <a:lnTo>
                      <a:pt x="821" y="5"/>
                    </a:lnTo>
                    <a:cubicBezTo>
                      <a:pt x="805" y="2"/>
                      <a:pt x="790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1291348" y="5063489"/>
                <a:ext cx="41298" cy="5522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297" extrusionOk="0">
                    <a:moveTo>
                      <a:pt x="615" y="1"/>
                    </a:moveTo>
                    <a:cubicBezTo>
                      <a:pt x="554" y="1"/>
                      <a:pt x="497" y="37"/>
                      <a:pt x="466" y="99"/>
                    </a:cubicBezTo>
                    <a:lnTo>
                      <a:pt x="56" y="938"/>
                    </a:lnTo>
                    <a:cubicBezTo>
                      <a:pt x="0" y="1049"/>
                      <a:pt x="56" y="1180"/>
                      <a:pt x="150" y="1236"/>
                    </a:cubicBezTo>
                    <a:lnTo>
                      <a:pt x="280" y="1292"/>
                    </a:lnTo>
                    <a:cubicBezTo>
                      <a:pt x="293" y="1295"/>
                      <a:pt x="306" y="1297"/>
                      <a:pt x="320" y="1297"/>
                    </a:cubicBezTo>
                    <a:cubicBezTo>
                      <a:pt x="384" y="1297"/>
                      <a:pt x="451" y="1260"/>
                      <a:pt x="466" y="1199"/>
                    </a:cubicBezTo>
                    <a:lnTo>
                      <a:pt x="914" y="341"/>
                    </a:lnTo>
                    <a:cubicBezTo>
                      <a:pt x="970" y="229"/>
                      <a:pt x="932" y="99"/>
                      <a:pt x="802" y="43"/>
                    </a:cubicBezTo>
                    <a:lnTo>
                      <a:pt x="653" y="6"/>
                    </a:lnTo>
                    <a:cubicBezTo>
                      <a:pt x="640" y="3"/>
                      <a:pt x="627" y="1"/>
                      <a:pt x="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4" name="Google Shape;314;p14"/>
          <p:cNvSpPr txBox="1">
            <a:spLocks noGrp="1"/>
          </p:cNvSpPr>
          <p:nvPr>
            <p:ph type="title"/>
          </p:nvPr>
        </p:nvSpPr>
        <p:spPr>
          <a:xfrm>
            <a:off x="1971450" y="3001863"/>
            <a:ext cx="520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title" idx="2"/>
          </p:nvPr>
        </p:nvSpPr>
        <p:spPr>
          <a:xfrm>
            <a:off x="1971450" y="1568938"/>
            <a:ext cx="5201100" cy="143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idact Gothic"/>
              <a:buNone/>
              <a:defRPr sz="24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5"/>
          <p:cNvGrpSpPr/>
          <p:nvPr/>
        </p:nvGrpSpPr>
        <p:grpSpPr>
          <a:xfrm>
            <a:off x="-1511465" y="3679268"/>
            <a:ext cx="2888807" cy="2780929"/>
            <a:chOff x="-1511465" y="3679268"/>
            <a:chExt cx="2888807" cy="2780929"/>
          </a:xfrm>
        </p:grpSpPr>
        <p:sp>
          <p:nvSpPr>
            <p:cNvPr id="318" name="Google Shape;318;p15"/>
            <p:cNvSpPr/>
            <p:nvPr/>
          </p:nvSpPr>
          <p:spPr>
            <a:xfrm rot="2103802">
              <a:off x="-1195117" y="4162706"/>
              <a:ext cx="2256112" cy="1814053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rgbClr val="FF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9" name="Google Shape;319;p15"/>
            <p:cNvGrpSpPr/>
            <p:nvPr/>
          </p:nvGrpSpPr>
          <p:grpSpPr>
            <a:xfrm flipH="1">
              <a:off x="-782370" y="4438115"/>
              <a:ext cx="2084950" cy="1734834"/>
              <a:chOff x="7173422" y="4083799"/>
              <a:chExt cx="2350564" cy="1955844"/>
            </a:xfrm>
          </p:grpSpPr>
          <p:sp>
            <p:nvSpPr>
              <p:cNvPr id="320" name="Google Shape;320;p15"/>
              <p:cNvSpPr/>
              <p:nvPr/>
            </p:nvSpPr>
            <p:spPr>
              <a:xfrm flipH="1">
                <a:off x="7173422" y="4083799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1" name="Google Shape;321;p15"/>
              <p:cNvGrpSpPr/>
              <p:nvPr/>
            </p:nvGrpSpPr>
            <p:grpSpPr>
              <a:xfrm flipH="1">
                <a:off x="7417514" y="4269389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322" name="Google Shape;322;p15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5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5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5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5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5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5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5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5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5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5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5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5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35" name="Google Shape;335;p15"/>
          <p:cNvGrpSpPr/>
          <p:nvPr/>
        </p:nvGrpSpPr>
        <p:grpSpPr>
          <a:xfrm>
            <a:off x="7226784" y="-1650124"/>
            <a:ext cx="2728769" cy="2312205"/>
            <a:chOff x="7226784" y="-1650124"/>
            <a:chExt cx="2728769" cy="2312205"/>
          </a:xfrm>
        </p:grpSpPr>
        <p:sp>
          <p:nvSpPr>
            <p:cNvPr id="336" name="Google Shape;336;p15"/>
            <p:cNvSpPr/>
            <p:nvPr/>
          </p:nvSpPr>
          <p:spPr>
            <a:xfrm flipH="1">
              <a:off x="7226784" y="-1650124"/>
              <a:ext cx="2508155" cy="2312205"/>
            </a:xfrm>
            <a:custGeom>
              <a:avLst/>
              <a:gdLst/>
              <a:ahLst/>
              <a:cxnLst/>
              <a:rect l="l" t="t" r="r" b="b"/>
              <a:pathLst>
                <a:path w="87936" h="81066" extrusionOk="0">
                  <a:moveTo>
                    <a:pt x="46223" y="1"/>
                  </a:moveTo>
                  <a:cubicBezTo>
                    <a:pt x="38824" y="1809"/>
                    <a:pt x="30753" y="6301"/>
                    <a:pt x="24808" y="12507"/>
                  </a:cubicBezTo>
                  <a:cubicBezTo>
                    <a:pt x="15563" y="22125"/>
                    <a:pt x="11053" y="33494"/>
                    <a:pt x="11519" y="42608"/>
                  </a:cubicBezTo>
                  <a:cubicBezTo>
                    <a:pt x="11612" y="44323"/>
                    <a:pt x="10848" y="46336"/>
                    <a:pt x="9487" y="48069"/>
                  </a:cubicBezTo>
                  <a:cubicBezTo>
                    <a:pt x="9413" y="48162"/>
                    <a:pt x="9338" y="48255"/>
                    <a:pt x="9263" y="48349"/>
                  </a:cubicBezTo>
                  <a:cubicBezTo>
                    <a:pt x="317" y="59998"/>
                    <a:pt x="0" y="73585"/>
                    <a:pt x="8350" y="78468"/>
                  </a:cubicBezTo>
                  <a:cubicBezTo>
                    <a:pt x="11202" y="80134"/>
                    <a:pt x="14283" y="81066"/>
                    <a:pt x="17467" y="81066"/>
                  </a:cubicBezTo>
                  <a:cubicBezTo>
                    <a:pt x="23189" y="81066"/>
                    <a:pt x="29245" y="78055"/>
                    <a:pt x="34910" y="70882"/>
                  </a:cubicBezTo>
                  <a:cubicBezTo>
                    <a:pt x="34947" y="70826"/>
                    <a:pt x="35003" y="70752"/>
                    <a:pt x="35077" y="70659"/>
                  </a:cubicBezTo>
                  <a:cubicBezTo>
                    <a:pt x="36779" y="68624"/>
                    <a:pt x="39026" y="67468"/>
                    <a:pt x="40888" y="67468"/>
                  </a:cubicBezTo>
                  <a:cubicBezTo>
                    <a:pt x="41739" y="67468"/>
                    <a:pt x="42509" y="67709"/>
                    <a:pt x="43110" y="68217"/>
                  </a:cubicBezTo>
                  <a:cubicBezTo>
                    <a:pt x="43520" y="68553"/>
                    <a:pt x="43949" y="68869"/>
                    <a:pt x="44396" y="69168"/>
                  </a:cubicBezTo>
                  <a:cubicBezTo>
                    <a:pt x="46839" y="70756"/>
                    <a:pt x="49753" y="71508"/>
                    <a:pt x="52910" y="71508"/>
                  </a:cubicBezTo>
                  <a:cubicBezTo>
                    <a:pt x="61606" y="71508"/>
                    <a:pt x="72145" y="65804"/>
                    <a:pt x="79735" y="56177"/>
                  </a:cubicBezTo>
                  <a:cubicBezTo>
                    <a:pt x="84469" y="50157"/>
                    <a:pt x="87227" y="43633"/>
                    <a:pt x="87935" y="37762"/>
                  </a:cubicBezTo>
                  <a:lnTo>
                    <a:pt x="46223" y="1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 flipH="1">
              <a:off x="7890753" y="-1568555"/>
              <a:ext cx="2064801" cy="1900654"/>
            </a:xfrm>
            <a:custGeom>
              <a:avLst/>
              <a:gdLst/>
              <a:ahLst/>
              <a:cxnLst/>
              <a:rect l="l" t="t" r="r" b="b"/>
              <a:pathLst>
                <a:path w="72392" h="66637" extrusionOk="0">
                  <a:moveTo>
                    <a:pt x="37426" y="0"/>
                  </a:moveTo>
                  <a:cubicBezTo>
                    <a:pt x="31313" y="1398"/>
                    <a:pt x="24696" y="5032"/>
                    <a:pt x="19832" y="10083"/>
                  </a:cubicBezTo>
                  <a:cubicBezTo>
                    <a:pt x="12283" y="17949"/>
                    <a:pt x="8686" y="27268"/>
                    <a:pt x="9170" y="34798"/>
                  </a:cubicBezTo>
                  <a:cubicBezTo>
                    <a:pt x="9264" y="36214"/>
                    <a:pt x="8667" y="37854"/>
                    <a:pt x="7549" y="39289"/>
                  </a:cubicBezTo>
                  <a:lnTo>
                    <a:pt x="7381" y="39513"/>
                  </a:lnTo>
                  <a:cubicBezTo>
                    <a:pt x="94" y="49037"/>
                    <a:pt x="0" y="60258"/>
                    <a:pt x="6971" y="64377"/>
                  </a:cubicBezTo>
                  <a:cubicBezTo>
                    <a:pt x="9409" y="65824"/>
                    <a:pt x="12039" y="66636"/>
                    <a:pt x="14745" y="66636"/>
                  </a:cubicBezTo>
                  <a:cubicBezTo>
                    <a:pt x="19426" y="66636"/>
                    <a:pt x="24336" y="64206"/>
                    <a:pt x="28871" y="58431"/>
                  </a:cubicBezTo>
                  <a:lnTo>
                    <a:pt x="29001" y="58245"/>
                  </a:lnTo>
                  <a:cubicBezTo>
                    <a:pt x="30368" y="56588"/>
                    <a:pt x="32188" y="55669"/>
                    <a:pt x="33725" y="55669"/>
                  </a:cubicBezTo>
                  <a:cubicBezTo>
                    <a:pt x="34452" y="55669"/>
                    <a:pt x="35116" y="55875"/>
                    <a:pt x="35637" y="56306"/>
                  </a:cubicBezTo>
                  <a:cubicBezTo>
                    <a:pt x="35972" y="56604"/>
                    <a:pt x="36326" y="56865"/>
                    <a:pt x="36699" y="57108"/>
                  </a:cubicBezTo>
                  <a:cubicBezTo>
                    <a:pt x="38801" y="58489"/>
                    <a:pt x="41309" y="59143"/>
                    <a:pt x="44016" y="59143"/>
                  </a:cubicBezTo>
                  <a:cubicBezTo>
                    <a:pt x="51172" y="59143"/>
                    <a:pt x="59718" y="54572"/>
                    <a:pt x="65831" y="46782"/>
                  </a:cubicBezTo>
                  <a:cubicBezTo>
                    <a:pt x="69670" y="41880"/>
                    <a:pt x="71888" y="36512"/>
                    <a:pt x="72391" y="31666"/>
                  </a:cubicBezTo>
                  <a:lnTo>
                    <a:pt x="37426" y="0"/>
                  </a:ln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5"/>
          <p:cNvSpPr txBox="1">
            <a:spLocks noGrp="1"/>
          </p:cNvSpPr>
          <p:nvPr>
            <p:ph type="title" hasCustomPrompt="1"/>
          </p:nvPr>
        </p:nvSpPr>
        <p:spPr>
          <a:xfrm>
            <a:off x="72000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39" name="Google Shape;339;p15"/>
          <p:cNvSpPr txBox="1">
            <a:spLocks noGrp="1"/>
          </p:cNvSpPr>
          <p:nvPr>
            <p:ph type="subTitle" idx="1"/>
          </p:nvPr>
        </p:nvSpPr>
        <p:spPr>
          <a:xfrm>
            <a:off x="72000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5"/>
          <p:cNvSpPr txBox="1">
            <a:spLocks noGrp="1"/>
          </p:cNvSpPr>
          <p:nvPr>
            <p:ph type="title" idx="2" hasCustomPrompt="1"/>
          </p:nvPr>
        </p:nvSpPr>
        <p:spPr>
          <a:xfrm>
            <a:off x="340815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1" name="Google Shape;341;p15"/>
          <p:cNvSpPr txBox="1">
            <a:spLocks noGrp="1"/>
          </p:cNvSpPr>
          <p:nvPr>
            <p:ph type="subTitle" idx="3"/>
          </p:nvPr>
        </p:nvSpPr>
        <p:spPr>
          <a:xfrm>
            <a:off x="340815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5"/>
          <p:cNvSpPr txBox="1">
            <a:spLocks noGrp="1"/>
          </p:cNvSpPr>
          <p:nvPr>
            <p:ph type="title" idx="4" hasCustomPrompt="1"/>
          </p:nvPr>
        </p:nvSpPr>
        <p:spPr>
          <a:xfrm>
            <a:off x="6096300" y="2014325"/>
            <a:ext cx="23277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43" name="Google Shape;343;p15"/>
          <p:cNvSpPr txBox="1">
            <a:spLocks noGrp="1"/>
          </p:cNvSpPr>
          <p:nvPr>
            <p:ph type="subTitle" idx="5"/>
          </p:nvPr>
        </p:nvSpPr>
        <p:spPr>
          <a:xfrm>
            <a:off x="6096300" y="3414625"/>
            <a:ext cx="23277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5"/>
          <p:cNvSpPr txBox="1">
            <a:spLocks noGrp="1"/>
          </p:cNvSpPr>
          <p:nvPr>
            <p:ph type="title" idx="6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cifico"/>
              <a:buNone/>
              <a:defRPr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57" r:id="rId6"/>
    <p:sldLayoutId id="2147483658" r:id="rId7"/>
    <p:sldLayoutId id="2147483660" r:id="rId8"/>
    <p:sldLayoutId id="2147483661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7"/>
          <p:cNvSpPr/>
          <p:nvPr/>
        </p:nvSpPr>
        <p:spPr>
          <a:xfrm>
            <a:off x="1133250" y="674711"/>
            <a:ext cx="6877500" cy="379407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47"/>
          <p:cNvSpPr txBox="1">
            <a:spLocks noGrp="1"/>
          </p:cNvSpPr>
          <p:nvPr>
            <p:ph type="title"/>
          </p:nvPr>
        </p:nvSpPr>
        <p:spPr>
          <a:xfrm>
            <a:off x="1205400" y="1900728"/>
            <a:ext cx="6733200" cy="108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/>
              <a:t>Какие домашние обязанности вы выполняете?</a:t>
            </a:r>
            <a:endParaRPr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6"/>
          <p:cNvSpPr/>
          <p:nvPr/>
        </p:nvSpPr>
        <p:spPr>
          <a:xfrm>
            <a:off x="1321050" y="1152750"/>
            <a:ext cx="6501900" cy="283800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6"/>
          <p:cNvSpPr txBox="1">
            <a:spLocks noGrp="1"/>
          </p:cNvSpPr>
          <p:nvPr>
            <p:ph type="title"/>
          </p:nvPr>
        </p:nvSpPr>
        <p:spPr>
          <a:xfrm>
            <a:off x="1822270" y="1308295"/>
            <a:ext cx="520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3600" dirty="0"/>
              <a:t>Партнерская семья - </a:t>
            </a:r>
            <a:endParaRPr sz="3600" dirty="0"/>
          </a:p>
        </p:txBody>
      </p:sp>
      <p:sp>
        <p:nvSpPr>
          <p:cNvPr id="965" name="Google Shape;965;p36"/>
          <p:cNvSpPr txBox="1">
            <a:spLocks noGrp="1"/>
          </p:cNvSpPr>
          <p:nvPr>
            <p:ph type="title" idx="2"/>
          </p:nvPr>
        </p:nvSpPr>
        <p:spPr>
          <a:xfrm>
            <a:off x="1321050" y="1718018"/>
            <a:ext cx="6501900" cy="227273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500" dirty="0"/>
              <a:t>тип современной семьи, основанной на </a:t>
            </a:r>
            <a:br>
              <a:rPr lang="ru-RU" sz="2500" dirty="0"/>
            </a:br>
            <a:r>
              <a:rPr lang="ru-RU" sz="2500" dirty="0"/>
              <a:t>взаимопонимании супругов и добровольном распределении ролей в соответствии с</a:t>
            </a:r>
            <a:br>
              <a:rPr lang="ru-RU" sz="2500" dirty="0"/>
            </a:br>
            <a:r>
              <a:rPr lang="ru-RU" sz="2500" dirty="0"/>
              <a:t>возможностями и способностями каждого.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52264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7"/>
          <p:cNvSpPr txBox="1">
            <a:spLocks noGrp="1"/>
          </p:cNvSpPr>
          <p:nvPr>
            <p:ph type="title" idx="6"/>
          </p:nvPr>
        </p:nvSpPr>
        <p:spPr>
          <a:xfrm>
            <a:off x="720000" y="247468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 изменился домашний труд</a:t>
            </a:r>
            <a:endParaRPr dirty="0"/>
          </a:p>
        </p:txBody>
      </p:sp>
      <p:pic>
        <p:nvPicPr>
          <p:cNvPr id="1026" name="Picture 2" descr="Убранство русской избы или почему нас так тянет к прошлому | Простой  деревенский стиль, Деревенский дизайн, Старинный дом">
            <a:extLst>
              <a:ext uri="{FF2B5EF4-FFF2-40B4-BE49-F238E27FC236}">
                <a16:creationId xmlns:a16="http://schemas.microsoft.com/office/drawing/2014/main" id="{66FBD7F8-81A4-4D5D-974A-9E9C9982F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/>
          <a:stretch/>
        </p:blipFill>
        <p:spPr bwMode="auto">
          <a:xfrm>
            <a:off x="176965" y="1365063"/>
            <a:ext cx="4264407" cy="29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временная кухня Бетон в Калининграде, Гусеве, Краснознаменске, Немане,  Озерске, Советске, Светлогорске, Пионерском.">
            <a:extLst>
              <a:ext uri="{FF2B5EF4-FFF2-40B4-BE49-F238E27FC236}">
                <a16:creationId xmlns:a16="http://schemas.microsoft.com/office/drawing/2014/main" id="{A00E2860-AD53-4EB6-9E20-9672E2DF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5473"/>
          <a:stretch/>
        </p:blipFill>
        <p:spPr bwMode="auto">
          <a:xfrm>
            <a:off x="4702628" y="1365063"/>
            <a:ext cx="4264407" cy="29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1839;p56">
            <a:extLst>
              <a:ext uri="{FF2B5EF4-FFF2-40B4-BE49-F238E27FC236}">
                <a16:creationId xmlns:a16="http://schemas.microsoft.com/office/drawing/2014/main" id="{29FB22AF-A608-4161-9975-1088836E8FF2}"/>
              </a:ext>
            </a:extLst>
          </p:cNvPr>
          <p:cNvGrpSpPr/>
          <p:nvPr/>
        </p:nvGrpSpPr>
        <p:grpSpPr>
          <a:xfrm>
            <a:off x="4891757" y="1171945"/>
            <a:ext cx="4425557" cy="4250102"/>
            <a:chOff x="5036155" y="1089987"/>
            <a:chExt cx="4425557" cy="4250102"/>
          </a:xfrm>
        </p:grpSpPr>
        <p:sp>
          <p:nvSpPr>
            <p:cNvPr id="240" name="Google Shape;1840;p56">
              <a:extLst>
                <a:ext uri="{FF2B5EF4-FFF2-40B4-BE49-F238E27FC236}">
                  <a16:creationId xmlns:a16="http://schemas.microsoft.com/office/drawing/2014/main" id="{98FD76BD-FBB5-4509-8891-75D8283C5FA4}"/>
                </a:ext>
              </a:extLst>
            </p:cNvPr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841;p56">
              <a:extLst>
                <a:ext uri="{FF2B5EF4-FFF2-40B4-BE49-F238E27FC236}">
                  <a16:creationId xmlns:a16="http://schemas.microsoft.com/office/drawing/2014/main" id="{00E44666-0A3E-4D70-8A35-8379F38A911F}"/>
                </a:ext>
              </a:extLst>
            </p:cNvPr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33"/>
          <p:cNvSpPr txBox="1">
            <a:spLocks noGrp="1"/>
          </p:cNvSpPr>
          <p:nvPr>
            <p:ph type="title"/>
          </p:nvPr>
        </p:nvSpPr>
        <p:spPr>
          <a:xfrm>
            <a:off x="1604935" y="1542150"/>
            <a:ext cx="4073381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Практическое задание</a:t>
            </a:r>
            <a:endParaRPr dirty="0"/>
          </a:p>
        </p:txBody>
      </p:sp>
      <p:sp>
        <p:nvSpPr>
          <p:cNvPr id="811" name="Google Shape;811;p33"/>
          <p:cNvSpPr txBox="1">
            <a:spLocks noGrp="1"/>
          </p:cNvSpPr>
          <p:nvPr>
            <p:ph type="subTitle" idx="1"/>
          </p:nvPr>
        </p:nvSpPr>
        <p:spPr>
          <a:xfrm>
            <a:off x="393895" y="2998718"/>
            <a:ext cx="4366587" cy="1597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Перечисли предметы бытовой техники и службы, облегчающие домашний труд (минимум 6).</a:t>
            </a:r>
            <a:endParaRPr sz="2800" dirty="0"/>
          </a:p>
        </p:txBody>
      </p:sp>
      <p:sp>
        <p:nvSpPr>
          <p:cNvPr id="812" name="Google Shape;812;p33"/>
          <p:cNvSpPr txBox="1">
            <a:spLocks noGrp="1"/>
          </p:cNvSpPr>
          <p:nvPr>
            <p:ph type="title" idx="2"/>
          </p:nvPr>
        </p:nvSpPr>
        <p:spPr>
          <a:xfrm>
            <a:off x="133383" y="1123886"/>
            <a:ext cx="32271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3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875" name="Google Shape;875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6" name="Google Shape;876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8" name="Google Shape;878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9" name="Google Shape;879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80" name="Google Shape;880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3" name="Google Shape;1866;p56">
            <a:extLst>
              <a:ext uri="{FF2B5EF4-FFF2-40B4-BE49-F238E27FC236}">
                <a16:creationId xmlns:a16="http://schemas.microsoft.com/office/drawing/2014/main" id="{824E55A7-A37A-4074-BD51-6AA18473F4D2}"/>
              </a:ext>
            </a:extLst>
          </p:cNvPr>
          <p:cNvGrpSpPr/>
          <p:nvPr/>
        </p:nvGrpSpPr>
        <p:grpSpPr>
          <a:xfrm>
            <a:off x="5015648" y="1453057"/>
            <a:ext cx="4112332" cy="3691322"/>
            <a:chOff x="5858625" y="1196750"/>
            <a:chExt cx="1317675" cy="1182775"/>
          </a:xfrm>
        </p:grpSpPr>
        <p:sp>
          <p:nvSpPr>
            <p:cNvPr id="74" name="Google Shape;1867;p56">
              <a:extLst>
                <a:ext uri="{FF2B5EF4-FFF2-40B4-BE49-F238E27FC236}">
                  <a16:creationId xmlns:a16="http://schemas.microsoft.com/office/drawing/2014/main" id="{8634FD84-F692-43BA-B6C9-F8CA1EF413BD}"/>
                </a:ext>
              </a:extLst>
            </p:cNvPr>
            <p:cNvSpPr/>
            <p:nvPr/>
          </p:nvSpPr>
          <p:spPr>
            <a:xfrm>
              <a:off x="6488900" y="1977325"/>
              <a:ext cx="316125" cy="401050"/>
            </a:xfrm>
            <a:custGeom>
              <a:avLst/>
              <a:gdLst/>
              <a:ahLst/>
              <a:cxnLst/>
              <a:rect l="l" t="t" r="r" b="b"/>
              <a:pathLst>
                <a:path w="12645" h="16042" extrusionOk="0">
                  <a:moveTo>
                    <a:pt x="939" y="1"/>
                  </a:moveTo>
                  <a:cubicBezTo>
                    <a:pt x="0" y="2560"/>
                    <a:pt x="1659" y="16041"/>
                    <a:pt x="1659" y="16041"/>
                  </a:cubicBezTo>
                  <a:lnTo>
                    <a:pt x="11698" y="16041"/>
                  </a:lnTo>
                  <a:cubicBezTo>
                    <a:pt x="11698" y="16041"/>
                    <a:pt x="12645" y="2552"/>
                    <a:pt x="11627" y="1"/>
                  </a:cubicBezTo>
                  <a:close/>
                </a:path>
              </a:pathLst>
            </a:custGeom>
            <a:solidFill>
              <a:srgbClr val="0E3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68;p56">
              <a:extLst>
                <a:ext uri="{FF2B5EF4-FFF2-40B4-BE49-F238E27FC236}">
                  <a16:creationId xmlns:a16="http://schemas.microsoft.com/office/drawing/2014/main" id="{0EF3E061-88D3-49D2-AEA7-77B81223BB9B}"/>
                </a:ext>
              </a:extLst>
            </p:cNvPr>
            <p:cNvSpPr/>
            <p:nvPr/>
          </p:nvSpPr>
          <p:spPr>
            <a:xfrm>
              <a:off x="6645975" y="2060475"/>
              <a:ext cx="3350" cy="317900"/>
            </a:xfrm>
            <a:custGeom>
              <a:avLst/>
              <a:gdLst/>
              <a:ahLst/>
              <a:cxnLst/>
              <a:rect l="l" t="t" r="r" b="b"/>
              <a:pathLst>
                <a:path w="134" h="12716" extrusionOk="0">
                  <a:moveTo>
                    <a:pt x="0" y="0"/>
                  </a:moveTo>
                  <a:lnTo>
                    <a:pt x="0" y="12715"/>
                  </a:lnTo>
                  <a:lnTo>
                    <a:pt x="133" y="12715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A2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69;p56">
              <a:extLst>
                <a:ext uri="{FF2B5EF4-FFF2-40B4-BE49-F238E27FC236}">
                  <a16:creationId xmlns:a16="http://schemas.microsoft.com/office/drawing/2014/main" id="{8A8ADD32-E0D8-4569-9132-71453F0C091A}"/>
                </a:ext>
              </a:extLst>
            </p:cNvPr>
            <p:cNvSpPr/>
            <p:nvPr/>
          </p:nvSpPr>
          <p:spPr>
            <a:xfrm>
              <a:off x="6772925" y="1709925"/>
              <a:ext cx="103700" cy="503350"/>
            </a:xfrm>
            <a:custGeom>
              <a:avLst/>
              <a:gdLst/>
              <a:ahLst/>
              <a:cxnLst/>
              <a:rect l="l" t="t" r="r" b="b"/>
              <a:pathLst>
                <a:path w="4148" h="20134" extrusionOk="0">
                  <a:moveTo>
                    <a:pt x="2489" y="1"/>
                  </a:moveTo>
                  <a:cubicBezTo>
                    <a:pt x="2489" y="1"/>
                    <a:pt x="2489" y="1"/>
                    <a:pt x="2489" y="1"/>
                  </a:cubicBezTo>
                  <a:lnTo>
                    <a:pt x="501" y="4203"/>
                  </a:lnTo>
                  <a:lnTo>
                    <a:pt x="0" y="5392"/>
                  </a:lnTo>
                  <a:lnTo>
                    <a:pt x="1894" y="16440"/>
                  </a:lnTo>
                  <a:cubicBezTo>
                    <a:pt x="1808" y="16550"/>
                    <a:pt x="1714" y="16675"/>
                    <a:pt x="1620" y="16839"/>
                  </a:cubicBezTo>
                  <a:lnTo>
                    <a:pt x="1018" y="17747"/>
                  </a:lnTo>
                  <a:cubicBezTo>
                    <a:pt x="971" y="17817"/>
                    <a:pt x="978" y="17903"/>
                    <a:pt x="1041" y="17958"/>
                  </a:cubicBezTo>
                  <a:lnTo>
                    <a:pt x="1057" y="17982"/>
                  </a:lnTo>
                  <a:cubicBezTo>
                    <a:pt x="1090" y="18015"/>
                    <a:pt x="1133" y="18031"/>
                    <a:pt x="1176" y="18031"/>
                  </a:cubicBezTo>
                  <a:cubicBezTo>
                    <a:pt x="1213" y="18031"/>
                    <a:pt x="1251" y="18019"/>
                    <a:pt x="1284" y="17997"/>
                  </a:cubicBezTo>
                  <a:lnTo>
                    <a:pt x="1831" y="17551"/>
                  </a:lnTo>
                  <a:cubicBezTo>
                    <a:pt x="1864" y="17525"/>
                    <a:pt x="1901" y="17513"/>
                    <a:pt x="1937" y="17513"/>
                  </a:cubicBezTo>
                  <a:cubicBezTo>
                    <a:pt x="2019" y="17513"/>
                    <a:pt x="2094" y="17576"/>
                    <a:pt x="2105" y="17669"/>
                  </a:cubicBezTo>
                  <a:lnTo>
                    <a:pt x="2183" y="18537"/>
                  </a:lnTo>
                  <a:cubicBezTo>
                    <a:pt x="2183" y="18545"/>
                    <a:pt x="2183" y="18553"/>
                    <a:pt x="2183" y="18561"/>
                  </a:cubicBezTo>
                  <a:lnTo>
                    <a:pt x="2121" y="19679"/>
                  </a:lnTo>
                  <a:cubicBezTo>
                    <a:pt x="2113" y="19765"/>
                    <a:pt x="2176" y="19844"/>
                    <a:pt x="2254" y="19859"/>
                  </a:cubicBezTo>
                  <a:lnTo>
                    <a:pt x="2301" y="19859"/>
                  </a:lnTo>
                  <a:cubicBezTo>
                    <a:pt x="2310" y="19861"/>
                    <a:pt x="2320" y="19862"/>
                    <a:pt x="2330" y="19862"/>
                  </a:cubicBezTo>
                  <a:cubicBezTo>
                    <a:pt x="2412" y="19862"/>
                    <a:pt x="2482" y="19803"/>
                    <a:pt x="2489" y="19719"/>
                  </a:cubicBezTo>
                  <a:lnTo>
                    <a:pt x="2653" y="18545"/>
                  </a:lnTo>
                  <a:lnTo>
                    <a:pt x="2669" y="19969"/>
                  </a:lnTo>
                  <a:cubicBezTo>
                    <a:pt x="2669" y="20063"/>
                    <a:pt x="2747" y="20133"/>
                    <a:pt x="2841" y="20133"/>
                  </a:cubicBezTo>
                  <a:lnTo>
                    <a:pt x="2856" y="20133"/>
                  </a:lnTo>
                  <a:cubicBezTo>
                    <a:pt x="2942" y="20133"/>
                    <a:pt x="3013" y="20063"/>
                    <a:pt x="3021" y="19977"/>
                  </a:cubicBezTo>
                  <a:lnTo>
                    <a:pt x="3130" y="18537"/>
                  </a:lnTo>
                  <a:lnTo>
                    <a:pt x="3208" y="19773"/>
                  </a:lnTo>
                  <a:cubicBezTo>
                    <a:pt x="3215" y="19863"/>
                    <a:pt x="3290" y="19932"/>
                    <a:pt x="3373" y="19932"/>
                  </a:cubicBezTo>
                  <a:cubicBezTo>
                    <a:pt x="3391" y="19932"/>
                    <a:pt x="3409" y="19929"/>
                    <a:pt x="3428" y="19922"/>
                  </a:cubicBezTo>
                  <a:lnTo>
                    <a:pt x="3474" y="19906"/>
                  </a:lnTo>
                  <a:cubicBezTo>
                    <a:pt x="3545" y="19883"/>
                    <a:pt x="3584" y="19828"/>
                    <a:pt x="3592" y="19758"/>
                  </a:cubicBezTo>
                  <a:lnTo>
                    <a:pt x="3631" y="18521"/>
                  </a:lnTo>
                  <a:lnTo>
                    <a:pt x="3811" y="19374"/>
                  </a:lnTo>
                  <a:cubicBezTo>
                    <a:pt x="3827" y="19445"/>
                    <a:pt x="3889" y="19499"/>
                    <a:pt x="3960" y="19507"/>
                  </a:cubicBezTo>
                  <a:cubicBezTo>
                    <a:pt x="3964" y="19508"/>
                    <a:pt x="3968" y="19508"/>
                    <a:pt x="3972" y="19508"/>
                  </a:cubicBezTo>
                  <a:cubicBezTo>
                    <a:pt x="4068" y="19508"/>
                    <a:pt x="4147" y="19425"/>
                    <a:pt x="4147" y="19327"/>
                  </a:cubicBezTo>
                  <a:lnTo>
                    <a:pt x="4093" y="18381"/>
                  </a:lnTo>
                  <a:lnTo>
                    <a:pt x="4093" y="18365"/>
                  </a:lnTo>
                  <a:cubicBezTo>
                    <a:pt x="4093" y="18294"/>
                    <a:pt x="4100" y="17950"/>
                    <a:pt x="4093" y="17457"/>
                  </a:cubicBezTo>
                  <a:cubicBezTo>
                    <a:pt x="4069" y="16771"/>
                    <a:pt x="2497" y="1"/>
                    <a:pt x="2489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70;p56">
              <a:extLst>
                <a:ext uri="{FF2B5EF4-FFF2-40B4-BE49-F238E27FC236}">
                  <a16:creationId xmlns:a16="http://schemas.microsoft.com/office/drawing/2014/main" id="{E843D70E-49A7-4769-9366-ADD8B5B55A01}"/>
                </a:ext>
              </a:extLst>
            </p:cNvPr>
            <p:cNvSpPr/>
            <p:nvPr/>
          </p:nvSpPr>
          <p:spPr>
            <a:xfrm>
              <a:off x="6416925" y="1710925"/>
              <a:ext cx="102700" cy="499025"/>
            </a:xfrm>
            <a:custGeom>
              <a:avLst/>
              <a:gdLst/>
              <a:ahLst/>
              <a:cxnLst/>
              <a:rect l="l" t="t" r="r" b="b"/>
              <a:pathLst>
                <a:path w="4108" h="19961" extrusionOk="0">
                  <a:moveTo>
                    <a:pt x="1620" y="0"/>
                  </a:moveTo>
                  <a:cubicBezTo>
                    <a:pt x="1620" y="0"/>
                    <a:pt x="55" y="18121"/>
                    <a:pt x="55" y="18192"/>
                  </a:cubicBezTo>
                  <a:lnTo>
                    <a:pt x="55" y="18208"/>
                  </a:lnTo>
                  <a:lnTo>
                    <a:pt x="8" y="19154"/>
                  </a:lnTo>
                  <a:cubicBezTo>
                    <a:pt x="0" y="19259"/>
                    <a:pt x="78" y="19335"/>
                    <a:pt x="174" y="19335"/>
                  </a:cubicBezTo>
                  <a:cubicBezTo>
                    <a:pt x="178" y="19335"/>
                    <a:pt x="183" y="19335"/>
                    <a:pt x="188" y="19334"/>
                  </a:cubicBezTo>
                  <a:cubicBezTo>
                    <a:pt x="266" y="19326"/>
                    <a:pt x="321" y="19272"/>
                    <a:pt x="336" y="19201"/>
                  </a:cubicBezTo>
                  <a:lnTo>
                    <a:pt x="516" y="18356"/>
                  </a:lnTo>
                  <a:lnTo>
                    <a:pt x="563" y="19585"/>
                  </a:lnTo>
                  <a:cubicBezTo>
                    <a:pt x="563" y="19655"/>
                    <a:pt x="610" y="19718"/>
                    <a:pt x="673" y="19741"/>
                  </a:cubicBezTo>
                  <a:lnTo>
                    <a:pt x="720" y="19757"/>
                  </a:lnTo>
                  <a:cubicBezTo>
                    <a:pt x="736" y="19762"/>
                    <a:pt x="753" y="19764"/>
                    <a:pt x="769" y="19764"/>
                  </a:cubicBezTo>
                  <a:cubicBezTo>
                    <a:pt x="854" y="19764"/>
                    <a:pt x="932" y="19700"/>
                    <a:pt x="939" y="19608"/>
                  </a:cubicBezTo>
                  <a:lnTo>
                    <a:pt x="1017" y="18364"/>
                  </a:lnTo>
                  <a:lnTo>
                    <a:pt x="1127" y="19812"/>
                  </a:lnTo>
                  <a:cubicBezTo>
                    <a:pt x="1134" y="19890"/>
                    <a:pt x="1205" y="19960"/>
                    <a:pt x="1291" y="19960"/>
                  </a:cubicBezTo>
                  <a:lnTo>
                    <a:pt x="1314" y="19960"/>
                  </a:lnTo>
                  <a:cubicBezTo>
                    <a:pt x="1319" y="19961"/>
                    <a:pt x="1323" y="19961"/>
                    <a:pt x="1327" y="19961"/>
                  </a:cubicBezTo>
                  <a:cubicBezTo>
                    <a:pt x="1415" y="19961"/>
                    <a:pt x="1479" y="19885"/>
                    <a:pt x="1487" y="19796"/>
                  </a:cubicBezTo>
                  <a:lnTo>
                    <a:pt x="1502" y="18380"/>
                  </a:lnTo>
                  <a:lnTo>
                    <a:pt x="1659" y="19546"/>
                  </a:lnTo>
                  <a:cubicBezTo>
                    <a:pt x="1666" y="19631"/>
                    <a:pt x="1743" y="19696"/>
                    <a:pt x="1828" y="19696"/>
                  </a:cubicBezTo>
                  <a:cubicBezTo>
                    <a:pt x="1837" y="19696"/>
                    <a:pt x="1845" y="19696"/>
                    <a:pt x="1854" y="19694"/>
                  </a:cubicBezTo>
                  <a:lnTo>
                    <a:pt x="1893" y="19686"/>
                  </a:lnTo>
                  <a:cubicBezTo>
                    <a:pt x="1979" y="19671"/>
                    <a:pt x="2034" y="19600"/>
                    <a:pt x="2034" y="19514"/>
                  </a:cubicBezTo>
                  <a:lnTo>
                    <a:pt x="1964" y="18388"/>
                  </a:lnTo>
                  <a:lnTo>
                    <a:pt x="1964" y="18364"/>
                  </a:lnTo>
                  <a:lnTo>
                    <a:pt x="2042" y="17496"/>
                  </a:lnTo>
                  <a:cubicBezTo>
                    <a:pt x="2053" y="17402"/>
                    <a:pt x="2133" y="17344"/>
                    <a:pt x="2215" y="17344"/>
                  </a:cubicBezTo>
                  <a:cubicBezTo>
                    <a:pt x="2250" y="17344"/>
                    <a:pt x="2285" y="17355"/>
                    <a:pt x="2316" y="17378"/>
                  </a:cubicBezTo>
                  <a:lnTo>
                    <a:pt x="2864" y="17824"/>
                  </a:lnTo>
                  <a:cubicBezTo>
                    <a:pt x="2896" y="17850"/>
                    <a:pt x="2934" y="17862"/>
                    <a:pt x="2971" y="17862"/>
                  </a:cubicBezTo>
                  <a:cubicBezTo>
                    <a:pt x="3014" y="17862"/>
                    <a:pt x="3057" y="17846"/>
                    <a:pt x="3091" y="17816"/>
                  </a:cubicBezTo>
                  <a:lnTo>
                    <a:pt x="3114" y="17793"/>
                  </a:lnTo>
                  <a:cubicBezTo>
                    <a:pt x="3169" y="17738"/>
                    <a:pt x="3177" y="17644"/>
                    <a:pt x="3130" y="17582"/>
                  </a:cubicBezTo>
                  <a:lnTo>
                    <a:pt x="2527" y="16666"/>
                  </a:lnTo>
                  <a:cubicBezTo>
                    <a:pt x="2433" y="16510"/>
                    <a:pt x="2339" y="16377"/>
                    <a:pt x="2253" y="16267"/>
                  </a:cubicBezTo>
                  <a:lnTo>
                    <a:pt x="4108" y="5407"/>
                  </a:lnTo>
                  <a:lnTo>
                    <a:pt x="3748" y="4499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1;p56">
              <a:extLst>
                <a:ext uri="{FF2B5EF4-FFF2-40B4-BE49-F238E27FC236}">
                  <a16:creationId xmlns:a16="http://schemas.microsoft.com/office/drawing/2014/main" id="{83E47543-71B9-4A9D-B5C6-59A365582424}"/>
                </a:ext>
              </a:extLst>
            </p:cNvPr>
            <p:cNvSpPr/>
            <p:nvPr/>
          </p:nvSpPr>
          <p:spPr>
            <a:xfrm>
              <a:off x="6457000" y="1556775"/>
              <a:ext cx="378150" cy="482600"/>
            </a:xfrm>
            <a:custGeom>
              <a:avLst/>
              <a:gdLst/>
              <a:ahLst/>
              <a:cxnLst/>
              <a:rect l="l" t="t" r="r" b="b"/>
              <a:pathLst>
                <a:path w="15126" h="19304" extrusionOk="0">
                  <a:moveTo>
                    <a:pt x="5674" y="0"/>
                  </a:moveTo>
                  <a:cubicBezTo>
                    <a:pt x="2583" y="0"/>
                    <a:pt x="1" y="1205"/>
                    <a:pt x="1" y="5219"/>
                  </a:cubicBezTo>
                  <a:lnTo>
                    <a:pt x="1" y="6127"/>
                  </a:lnTo>
                  <a:lnTo>
                    <a:pt x="17" y="6166"/>
                  </a:lnTo>
                  <a:lnTo>
                    <a:pt x="2145" y="10665"/>
                  </a:lnTo>
                  <a:lnTo>
                    <a:pt x="2505" y="11573"/>
                  </a:lnTo>
                  <a:lnTo>
                    <a:pt x="1441" y="16799"/>
                  </a:lnTo>
                  <a:cubicBezTo>
                    <a:pt x="1456" y="16823"/>
                    <a:pt x="1480" y="16846"/>
                    <a:pt x="1495" y="16870"/>
                  </a:cubicBezTo>
                  <a:cubicBezTo>
                    <a:pt x="2520" y="18357"/>
                    <a:pt x="4015" y="19303"/>
                    <a:pt x="5674" y="19303"/>
                  </a:cubicBezTo>
                  <a:lnTo>
                    <a:pt x="9445" y="19303"/>
                  </a:lnTo>
                  <a:cubicBezTo>
                    <a:pt x="11127" y="19303"/>
                    <a:pt x="12630" y="18349"/>
                    <a:pt x="13655" y="16831"/>
                  </a:cubicBezTo>
                  <a:cubicBezTo>
                    <a:pt x="13662" y="16823"/>
                    <a:pt x="13670" y="16807"/>
                    <a:pt x="13678" y="16799"/>
                  </a:cubicBezTo>
                  <a:lnTo>
                    <a:pt x="12637" y="11643"/>
                  </a:lnTo>
                  <a:lnTo>
                    <a:pt x="12622" y="11573"/>
                  </a:lnTo>
                  <a:lnTo>
                    <a:pt x="12982" y="10665"/>
                  </a:lnTo>
                  <a:lnTo>
                    <a:pt x="13138" y="10329"/>
                  </a:lnTo>
                  <a:lnTo>
                    <a:pt x="15126" y="6127"/>
                  </a:lnTo>
                  <a:lnTo>
                    <a:pt x="15126" y="5759"/>
                  </a:lnTo>
                  <a:lnTo>
                    <a:pt x="15126" y="5219"/>
                  </a:lnTo>
                  <a:cubicBezTo>
                    <a:pt x="15126" y="1205"/>
                    <a:pt x="12544" y="0"/>
                    <a:pt x="9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2;p56">
              <a:extLst>
                <a:ext uri="{FF2B5EF4-FFF2-40B4-BE49-F238E27FC236}">
                  <a16:creationId xmlns:a16="http://schemas.microsoft.com/office/drawing/2014/main" id="{5ED5ACB4-98CC-44F6-AD17-5F80D0B415BD}"/>
                </a:ext>
              </a:extLst>
            </p:cNvPr>
            <p:cNvSpPr/>
            <p:nvPr/>
          </p:nvSpPr>
          <p:spPr>
            <a:xfrm>
              <a:off x="65172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3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3;p56">
              <a:extLst>
                <a:ext uri="{FF2B5EF4-FFF2-40B4-BE49-F238E27FC236}">
                  <a16:creationId xmlns:a16="http://schemas.microsoft.com/office/drawing/2014/main" id="{99F0B952-4001-4C2D-8D8E-41F5AF86136F}"/>
                </a:ext>
              </a:extLst>
            </p:cNvPr>
            <p:cNvSpPr/>
            <p:nvPr/>
          </p:nvSpPr>
          <p:spPr>
            <a:xfrm>
              <a:off x="6771550" y="1726375"/>
              <a:ext cx="3350" cy="120525"/>
            </a:xfrm>
            <a:custGeom>
              <a:avLst/>
              <a:gdLst/>
              <a:ahLst/>
              <a:cxnLst/>
              <a:rect l="l" t="t" r="r" b="b"/>
              <a:pathLst>
                <a:path w="134" h="4821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4757"/>
                  </a:lnTo>
                  <a:cubicBezTo>
                    <a:pt x="1" y="4797"/>
                    <a:pt x="32" y="4820"/>
                    <a:pt x="63" y="4820"/>
                  </a:cubicBezTo>
                  <a:cubicBezTo>
                    <a:pt x="102" y="4820"/>
                    <a:pt x="134" y="4797"/>
                    <a:pt x="134" y="4757"/>
                  </a:cubicBezTo>
                  <a:lnTo>
                    <a:pt x="134" y="63"/>
                  </a:ln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9E38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4;p56">
              <a:extLst>
                <a:ext uri="{FF2B5EF4-FFF2-40B4-BE49-F238E27FC236}">
                  <a16:creationId xmlns:a16="http://schemas.microsoft.com/office/drawing/2014/main" id="{A347FC61-B346-4004-B014-1C72E1E33ED4}"/>
                </a:ext>
              </a:extLst>
            </p:cNvPr>
            <p:cNvSpPr/>
            <p:nvPr/>
          </p:nvSpPr>
          <p:spPr>
            <a:xfrm>
              <a:off x="6533500" y="1228350"/>
              <a:ext cx="221850" cy="211075"/>
            </a:xfrm>
            <a:custGeom>
              <a:avLst/>
              <a:gdLst/>
              <a:ahLst/>
              <a:cxnLst/>
              <a:rect l="l" t="t" r="r" b="b"/>
              <a:pathLst>
                <a:path w="8874" h="8443" extrusionOk="0">
                  <a:moveTo>
                    <a:pt x="4437" y="0"/>
                  </a:moveTo>
                  <a:cubicBezTo>
                    <a:pt x="1988" y="0"/>
                    <a:pt x="0" y="1980"/>
                    <a:pt x="0" y="4429"/>
                  </a:cubicBezTo>
                  <a:lnTo>
                    <a:pt x="0" y="7879"/>
                  </a:lnTo>
                  <a:cubicBezTo>
                    <a:pt x="0" y="8192"/>
                    <a:pt x="251" y="8443"/>
                    <a:pt x="564" y="8443"/>
                  </a:cubicBezTo>
                  <a:lnTo>
                    <a:pt x="8552" y="8443"/>
                  </a:lnTo>
                  <a:cubicBezTo>
                    <a:pt x="8732" y="8443"/>
                    <a:pt x="8873" y="8302"/>
                    <a:pt x="8873" y="8130"/>
                  </a:cubicBezTo>
                  <a:lnTo>
                    <a:pt x="8873" y="4429"/>
                  </a:lnTo>
                  <a:cubicBezTo>
                    <a:pt x="8873" y="1980"/>
                    <a:pt x="6886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5;p56">
              <a:extLst>
                <a:ext uri="{FF2B5EF4-FFF2-40B4-BE49-F238E27FC236}">
                  <a16:creationId xmlns:a16="http://schemas.microsoft.com/office/drawing/2014/main" id="{E0196DD6-B25E-46EA-AD4B-6202B507CA99}"/>
                </a:ext>
              </a:extLst>
            </p:cNvPr>
            <p:cNvSpPr/>
            <p:nvPr/>
          </p:nvSpPr>
          <p:spPr>
            <a:xfrm>
              <a:off x="6545225" y="1304425"/>
              <a:ext cx="203275" cy="290525"/>
            </a:xfrm>
            <a:custGeom>
              <a:avLst/>
              <a:gdLst/>
              <a:ahLst/>
              <a:cxnLst/>
              <a:rect l="l" t="t" r="r" b="b"/>
              <a:pathLst>
                <a:path w="8131" h="11621" extrusionOk="0">
                  <a:moveTo>
                    <a:pt x="6511" y="1"/>
                  </a:moveTo>
                  <a:cubicBezTo>
                    <a:pt x="5830" y="979"/>
                    <a:pt x="4750" y="1660"/>
                    <a:pt x="3498" y="1863"/>
                  </a:cubicBezTo>
                  <a:lnTo>
                    <a:pt x="979" y="2270"/>
                  </a:lnTo>
                  <a:lnTo>
                    <a:pt x="979" y="2927"/>
                  </a:lnTo>
                  <a:cubicBezTo>
                    <a:pt x="439" y="2935"/>
                    <a:pt x="1" y="3373"/>
                    <a:pt x="1" y="3913"/>
                  </a:cubicBezTo>
                  <a:cubicBezTo>
                    <a:pt x="1" y="4453"/>
                    <a:pt x="439" y="4891"/>
                    <a:pt x="979" y="4899"/>
                  </a:cubicBezTo>
                  <a:lnTo>
                    <a:pt x="979" y="5361"/>
                  </a:lnTo>
                  <a:cubicBezTo>
                    <a:pt x="979" y="6558"/>
                    <a:pt x="1753" y="7575"/>
                    <a:pt x="2825" y="7943"/>
                  </a:cubicBezTo>
                  <a:lnTo>
                    <a:pt x="2825" y="10376"/>
                  </a:lnTo>
                  <a:cubicBezTo>
                    <a:pt x="2825" y="11065"/>
                    <a:pt x="3381" y="11620"/>
                    <a:pt x="4062" y="11620"/>
                  </a:cubicBezTo>
                  <a:cubicBezTo>
                    <a:pt x="4742" y="11620"/>
                    <a:pt x="5298" y="11065"/>
                    <a:pt x="5298" y="10376"/>
                  </a:cubicBezTo>
                  <a:lnTo>
                    <a:pt x="5298" y="7943"/>
                  </a:lnTo>
                  <a:cubicBezTo>
                    <a:pt x="6370" y="7575"/>
                    <a:pt x="7144" y="6558"/>
                    <a:pt x="7144" y="5361"/>
                  </a:cubicBezTo>
                  <a:lnTo>
                    <a:pt x="7144" y="4899"/>
                  </a:lnTo>
                  <a:cubicBezTo>
                    <a:pt x="7692" y="4899"/>
                    <a:pt x="8130" y="4453"/>
                    <a:pt x="8130" y="3913"/>
                  </a:cubicBezTo>
                  <a:cubicBezTo>
                    <a:pt x="8130" y="3373"/>
                    <a:pt x="7692" y="2927"/>
                    <a:pt x="7144" y="2927"/>
                  </a:cubicBezTo>
                  <a:lnTo>
                    <a:pt x="7144" y="1754"/>
                  </a:lnTo>
                  <a:cubicBezTo>
                    <a:pt x="7144" y="1088"/>
                    <a:pt x="6902" y="478"/>
                    <a:pt x="6511" y="1"/>
                  </a:cubicBezTo>
                  <a:close/>
                </a:path>
              </a:pathLst>
            </a:custGeom>
            <a:solidFill>
              <a:srgbClr val="FF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6;p56">
              <a:extLst>
                <a:ext uri="{FF2B5EF4-FFF2-40B4-BE49-F238E27FC236}">
                  <a16:creationId xmlns:a16="http://schemas.microsoft.com/office/drawing/2014/main" id="{DE4305E0-8753-4A3E-98DF-D238CAF8E7C9}"/>
                </a:ext>
              </a:extLst>
            </p:cNvPr>
            <p:cNvSpPr/>
            <p:nvPr/>
          </p:nvSpPr>
          <p:spPr>
            <a:xfrm>
              <a:off x="6618975" y="1502975"/>
              <a:ext cx="58700" cy="27425"/>
            </a:xfrm>
            <a:custGeom>
              <a:avLst/>
              <a:gdLst/>
              <a:ahLst/>
              <a:cxnLst/>
              <a:rect l="l" t="t" r="r" b="b"/>
              <a:pathLst>
                <a:path w="2348" h="1097" extrusionOk="0">
                  <a:moveTo>
                    <a:pt x="2348" y="1"/>
                  </a:moveTo>
                  <a:cubicBezTo>
                    <a:pt x="2066" y="102"/>
                    <a:pt x="1769" y="157"/>
                    <a:pt x="1456" y="157"/>
                  </a:cubicBezTo>
                  <a:lnTo>
                    <a:pt x="767" y="157"/>
                  </a:lnTo>
                  <a:cubicBezTo>
                    <a:pt x="533" y="157"/>
                    <a:pt x="306" y="118"/>
                    <a:pt x="87" y="63"/>
                  </a:cubicBezTo>
                  <a:lnTo>
                    <a:pt x="1" y="126"/>
                  </a:lnTo>
                  <a:lnTo>
                    <a:pt x="2348" y="1096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7;p56">
              <a:extLst>
                <a:ext uri="{FF2B5EF4-FFF2-40B4-BE49-F238E27FC236}">
                  <a16:creationId xmlns:a16="http://schemas.microsoft.com/office/drawing/2014/main" id="{2F220236-3F8D-4AA7-ADA1-FC7DF2AD403F}"/>
                </a:ext>
              </a:extLst>
            </p:cNvPr>
            <p:cNvSpPr/>
            <p:nvPr/>
          </p:nvSpPr>
          <p:spPr>
            <a:xfrm>
              <a:off x="6637175" y="1468350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1"/>
                  </a:moveTo>
                  <a:cubicBezTo>
                    <a:pt x="290" y="1"/>
                    <a:pt x="110" y="102"/>
                    <a:pt x="16" y="275"/>
                  </a:cubicBezTo>
                  <a:cubicBezTo>
                    <a:pt x="0" y="306"/>
                    <a:pt x="8" y="345"/>
                    <a:pt x="39" y="361"/>
                  </a:cubicBezTo>
                  <a:cubicBezTo>
                    <a:pt x="47" y="369"/>
                    <a:pt x="63" y="369"/>
                    <a:pt x="71" y="369"/>
                  </a:cubicBezTo>
                  <a:cubicBezTo>
                    <a:pt x="94" y="369"/>
                    <a:pt x="118" y="361"/>
                    <a:pt x="125" y="337"/>
                  </a:cubicBezTo>
                  <a:cubicBezTo>
                    <a:pt x="204" y="212"/>
                    <a:pt x="337" y="134"/>
                    <a:pt x="485" y="134"/>
                  </a:cubicBezTo>
                  <a:cubicBezTo>
                    <a:pt x="634" y="134"/>
                    <a:pt x="767" y="212"/>
                    <a:pt x="837" y="337"/>
                  </a:cubicBezTo>
                  <a:cubicBezTo>
                    <a:pt x="853" y="358"/>
                    <a:pt x="876" y="369"/>
                    <a:pt x="898" y="369"/>
                  </a:cubicBezTo>
                  <a:cubicBezTo>
                    <a:pt x="910" y="369"/>
                    <a:pt x="921" y="366"/>
                    <a:pt x="931" y="361"/>
                  </a:cubicBezTo>
                  <a:cubicBezTo>
                    <a:pt x="963" y="345"/>
                    <a:pt x="970" y="306"/>
                    <a:pt x="955" y="275"/>
                  </a:cubicBezTo>
                  <a:cubicBezTo>
                    <a:pt x="853" y="102"/>
                    <a:pt x="673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78;p56">
              <a:extLst>
                <a:ext uri="{FF2B5EF4-FFF2-40B4-BE49-F238E27FC236}">
                  <a16:creationId xmlns:a16="http://schemas.microsoft.com/office/drawing/2014/main" id="{384B39D4-9622-41AF-A335-FA011CA82E87}"/>
                </a:ext>
              </a:extLst>
            </p:cNvPr>
            <p:cNvSpPr/>
            <p:nvPr/>
          </p:nvSpPr>
          <p:spPr>
            <a:xfrm>
              <a:off x="6549525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19" y="0"/>
                  </a:moveTo>
                  <a:cubicBezTo>
                    <a:pt x="611" y="0"/>
                    <a:pt x="1" y="8"/>
                    <a:pt x="1" y="673"/>
                  </a:cubicBezTo>
                  <a:cubicBezTo>
                    <a:pt x="1" y="712"/>
                    <a:pt x="24" y="736"/>
                    <a:pt x="63" y="736"/>
                  </a:cubicBezTo>
                  <a:cubicBezTo>
                    <a:pt x="103" y="736"/>
                    <a:pt x="126" y="712"/>
                    <a:pt x="126" y="673"/>
                  </a:cubicBezTo>
                  <a:cubicBezTo>
                    <a:pt x="126" y="141"/>
                    <a:pt x="596" y="133"/>
                    <a:pt x="619" y="133"/>
                  </a:cubicBezTo>
                  <a:cubicBezTo>
                    <a:pt x="650" y="133"/>
                    <a:pt x="682" y="102"/>
                    <a:pt x="682" y="71"/>
                  </a:cubicBezTo>
                  <a:cubicBezTo>
                    <a:pt x="682" y="32"/>
                    <a:pt x="650" y="0"/>
                    <a:pt x="6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79;p56">
              <a:extLst>
                <a:ext uri="{FF2B5EF4-FFF2-40B4-BE49-F238E27FC236}">
                  <a16:creationId xmlns:a16="http://schemas.microsoft.com/office/drawing/2014/main" id="{DF84FDE8-2972-4A6A-9EBC-126ABD83235D}"/>
                </a:ext>
              </a:extLst>
            </p:cNvPr>
            <p:cNvSpPr/>
            <p:nvPr/>
          </p:nvSpPr>
          <p:spPr>
            <a:xfrm>
              <a:off x="6726750" y="1384050"/>
              <a:ext cx="17050" cy="18400"/>
            </a:xfrm>
            <a:custGeom>
              <a:avLst/>
              <a:gdLst/>
              <a:ahLst/>
              <a:cxnLst/>
              <a:rect l="l" t="t" r="r" b="b"/>
              <a:pathLst>
                <a:path w="682" h="736" extrusionOk="0">
                  <a:moveTo>
                    <a:pt x="63" y="0"/>
                  </a:moveTo>
                  <a:cubicBezTo>
                    <a:pt x="32" y="0"/>
                    <a:pt x="1" y="32"/>
                    <a:pt x="1" y="71"/>
                  </a:cubicBezTo>
                  <a:cubicBezTo>
                    <a:pt x="1" y="102"/>
                    <a:pt x="32" y="133"/>
                    <a:pt x="63" y="133"/>
                  </a:cubicBezTo>
                  <a:cubicBezTo>
                    <a:pt x="87" y="133"/>
                    <a:pt x="556" y="141"/>
                    <a:pt x="556" y="673"/>
                  </a:cubicBezTo>
                  <a:cubicBezTo>
                    <a:pt x="556" y="712"/>
                    <a:pt x="580" y="736"/>
                    <a:pt x="619" y="736"/>
                  </a:cubicBezTo>
                  <a:cubicBezTo>
                    <a:pt x="658" y="736"/>
                    <a:pt x="682" y="712"/>
                    <a:pt x="682" y="673"/>
                  </a:cubicBezTo>
                  <a:cubicBezTo>
                    <a:pt x="682" y="8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0;p56">
              <a:extLst>
                <a:ext uri="{FF2B5EF4-FFF2-40B4-BE49-F238E27FC236}">
                  <a16:creationId xmlns:a16="http://schemas.microsoft.com/office/drawing/2014/main" id="{DB24B250-CE69-4E51-A6F2-5F6E858F9FCE}"/>
                </a:ext>
              </a:extLst>
            </p:cNvPr>
            <p:cNvSpPr/>
            <p:nvPr/>
          </p:nvSpPr>
          <p:spPr>
            <a:xfrm>
              <a:off x="6649675" y="1439800"/>
              <a:ext cx="24875" cy="11950"/>
            </a:xfrm>
            <a:custGeom>
              <a:avLst/>
              <a:gdLst/>
              <a:ahLst/>
              <a:cxnLst/>
              <a:rect l="l" t="t" r="r" b="b"/>
              <a:pathLst>
                <a:path w="995" h="478" extrusionOk="0">
                  <a:moveTo>
                    <a:pt x="924" y="0"/>
                  </a:moveTo>
                  <a:cubicBezTo>
                    <a:pt x="893" y="0"/>
                    <a:pt x="862" y="32"/>
                    <a:pt x="862" y="63"/>
                  </a:cubicBezTo>
                  <a:cubicBezTo>
                    <a:pt x="862" y="149"/>
                    <a:pt x="830" y="204"/>
                    <a:pt x="776" y="251"/>
                  </a:cubicBezTo>
                  <a:cubicBezTo>
                    <a:pt x="687" y="326"/>
                    <a:pt x="533" y="348"/>
                    <a:pt x="389" y="348"/>
                  </a:cubicBezTo>
                  <a:cubicBezTo>
                    <a:pt x="265" y="348"/>
                    <a:pt x="149" y="332"/>
                    <a:pt x="87" y="321"/>
                  </a:cubicBezTo>
                  <a:cubicBezTo>
                    <a:pt x="82" y="320"/>
                    <a:pt x="77" y="320"/>
                    <a:pt x="72" y="320"/>
                  </a:cubicBezTo>
                  <a:cubicBezTo>
                    <a:pt x="40" y="320"/>
                    <a:pt x="16" y="341"/>
                    <a:pt x="9" y="368"/>
                  </a:cubicBezTo>
                  <a:cubicBezTo>
                    <a:pt x="1" y="407"/>
                    <a:pt x="24" y="439"/>
                    <a:pt x="64" y="446"/>
                  </a:cubicBezTo>
                  <a:cubicBezTo>
                    <a:pt x="71" y="446"/>
                    <a:pt x="212" y="478"/>
                    <a:pt x="384" y="478"/>
                  </a:cubicBezTo>
                  <a:cubicBezTo>
                    <a:pt x="549" y="478"/>
                    <a:pt x="736" y="454"/>
                    <a:pt x="862" y="353"/>
                  </a:cubicBezTo>
                  <a:cubicBezTo>
                    <a:pt x="948" y="282"/>
                    <a:pt x="995" y="188"/>
                    <a:pt x="995" y="63"/>
                  </a:cubicBezTo>
                  <a:cubicBezTo>
                    <a:pt x="995" y="32"/>
                    <a:pt x="963" y="0"/>
                    <a:pt x="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1;p56">
              <a:extLst>
                <a:ext uri="{FF2B5EF4-FFF2-40B4-BE49-F238E27FC236}">
                  <a16:creationId xmlns:a16="http://schemas.microsoft.com/office/drawing/2014/main" id="{15E51932-76B2-4635-AE1D-40335A525F6C}"/>
                </a:ext>
              </a:extLst>
            </p:cNvPr>
            <p:cNvSpPr/>
            <p:nvPr/>
          </p:nvSpPr>
          <p:spPr>
            <a:xfrm>
              <a:off x="66041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0"/>
                  </a:moveTo>
                  <a:cubicBezTo>
                    <a:pt x="79" y="0"/>
                    <a:pt x="1" y="78"/>
                    <a:pt x="1" y="180"/>
                  </a:cubicBezTo>
                  <a:lnTo>
                    <a:pt x="1" y="540"/>
                  </a:lnTo>
                  <a:cubicBezTo>
                    <a:pt x="1" y="642"/>
                    <a:pt x="79" y="720"/>
                    <a:pt x="181" y="720"/>
                  </a:cubicBezTo>
                  <a:cubicBezTo>
                    <a:pt x="283" y="720"/>
                    <a:pt x="361" y="642"/>
                    <a:pt x="361" y="540"/>
                  </a:cubicBezTo>
                  <a:lnTo>
                    <a:pt x="361" y="180"/>
                  </a:lnTo>
                  <a:cubicBezTo>
                    <a:pt x="361" y="78"/>
                    <a:pt x="283" y="0"/>
                    <a:pt x="181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2;p56">
              <a:extLst>
                <a:ext uri="{FF2B5EF4-FFF2-40B4-BE49-F238E27FC236}">
                  <a16:creationId xmlns:a16="http://schemas.microsoft.com/office/drawing/2014/main" id="{3E7F779C-9596-4193-8DEF-E2ECCAE987AA}"/>
                </a:ext>
              </a:extLst>
            </p:cNvPr>
            <p:cNvSpPr/>
            <p:nvPr/>
          </p:nvSpPr>
          <p:spPr>
            <a:xfrm>
              <a:off x="6596275" y="1368200"/>
              <a:ext cx="28800" cy="10875"/>
            </a:xfrm>
            <a:custGeom>
              <a:avLst/>
              <a:gdLst/>
              <a:ahLst/>
              <a:cxnLst/>
              <a:rect l="l" t="t" r="r" b="b"/>
              <a:pathLst>
                <a:path w="1152" h="435" extrusionOk="0">
                  <a:moveTo>
                    <a:pt x="566" y="0"/>
                  </a:moveTo>
                  <a:cubicBezTo>
                    <a:pt x="331" y="0"/>
                    <a:pt x="154" y="90"/>
                    <a:pt x="79" y="173"/>
                  </a:cubicBezTo>
                  <a:cubicBezTo>
                    <a:pt x="1" y="267"/>
                    <a:pt x="24" y="345"/>
                    <a:pt x="87" y="376"/>
                  </a:cubicBezTo>
                  <a:cubicBezTo>
                    <a:pt x="129" y="397"/>
                    <a:pt x="184" y="401"/>
                    <a:pt x="240" y="401"/>
                  </a:cubicBezTo>
                  <a:cubicBezTo>
                    <a:pt x="268" y="401"/>
                    <a:pt x="296" y="400"/>
                    <a:pt x="322" y="400"/>
                  </a:cubicBezTo>
                  <a:cubicBezTo>
                    <a:pt x="408" y="400"/>
                    <a:pt x="494" y="400"/>
                    <a:pt x="572" y="408"/>
                  </a:cubicBezTo>
                  <a:cubicBezTo>
                    <a:pt x="643" y="408"/>
                    <a:pt x="729" y="415"/>
                    <a:pt x="815" y="423"/>
                  </a:cubicBezTo>
                  <a:cubicBezTo>
                    <a:pt x="862" y="427"/>
                    <a:pt x="909" y="434"/>
                    <a:pt x="953" y="434"/>
                  </a:cubicBezTo>
                  <a:cubicBezTo>
                    <a:pt x="990" y="434"/>
                    <a:pt x="1025" y="430"/>
                    <a:pt x="1057" y="415"/>
                  </a:cubicBezTo>
                  <a:cubicBezTo>
                    <a:pt x="1120" y="392"/>
                    <a:pt x="1151" y="314"/>
                    <a:pt x="1081" y="220"/>
                  </a:cubicBezTo>
                  <a:cubicBezTo>
                    <a:pt x="1018" y="126"/>
                    <a:pt x="838" y="16"/>
                    <a:pt x="596" y="1"/>
                  </a:cubicBezTo>
                  <a:cubicBezTo>
                    <a:pt x="586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3;p56">
              <a:extLst>
                <a:ext uri="{FF2B5EF4-FFF2-40B4-BE49-F238E27FC236}">
                  <a16:creationId xmlns:a16="http://schemas.microsoft.com/office/drawing/2014/main" id="{221FB51D-6D9A-4F84-8BCF-580AFE9721E8}"/>
                </a:ext>
              </a:extLst>
            </p:cNvPr>
            <p:cNvSpPr/>
            <p:nvPr/>
          </p:nvSpPr>
          <p:spPr>
            <a:xfrm>
              <a:off x="6671800" y="13887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0"/>
                  </a:moveTo>
                  <a:cubicBezTo>
                    <a:pt x="78" y="0"/>
                    <a:pt x="0" y="78"/>
                    <a:pt x="0" y="180"/>
                  </a:cubicBezTo>
                  <a:lnTo>
                    <a:pt x="0" y="540"/>
                  </a:lnTo>
                  <a:cubicBezTo>
                    <a:pt x="0" y="642"/>
                    <a:pt x="78" y="720"/>
                    <a:pt x="180" y="720"/>
                  </a:cubicBezTo>
                  <a:cubicBezTo>
                    <a:pt x="282" y="720"/>
                    <a:pt x="360" y="642"/>
                    <a:pt x="360" y="540"/>
                  </a:cubicBezTo>
                  <a:lnTo>
                    <a:pt x="360" y="180"/>
                  </a:lnTo>
                  <a:cubicBezTo>
                    <a:pt x="360" y="78"/>
                    <a:pt x="282" y="0"/>
                    <a:pt x="1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84;p56">
              <a:extLst>
                <a:ext uri="{FF2B5EF4-FFF2-40B4-BE49-F238E27FC236}">
                  <a16:creationId xmlns:a16="http://schemas.microsoft.com/office/drawing/2014/main" id="{99674227-33DB-441A-A425-2F8864795EFC}"/>
                </a:ext>
              </a:extLst>
            </p:cNvPr>
            <p:cNvSpPr/>
            <p:nvPr/>
          </p:nvSpPr>
          <p:spPr>
            <a:xfrm>
              <a:off x="6661425" y="1368200"/>
              <a:ext cx="28775" cy="10800"/>
            </a:xfrm>
            <a:custGeom>
              <a:avLst/>
              <a:gdLst/>
              <a:ahLst/>
              <a:cxnLst/>
              <a:rect l="l" t="t" r="r" b="b"/>
              <a:pathLst>
                <a:path w="1151" h="432" extrusionOk="0">
                  <a:moveTo>
                    <a:pt x="566" y="0"/>
                  </a:moveTo>
                  <a:cubicBezTo>
                    <a:pt x="330" y="0"/>
                    <a:pt x="154" y="90"/>
                    <a:pt x="79" y="181"/>
                  </a:cubicBezTo>
                  <a:cubicBezTo>
                    <a:pt x="0" y="267"/>
                    <a:pt x="24" y="345"/>
                    <a:pt x="87" y="376"/>
                  </a:cubicBezTo>
                  <a:cubicBezTo>
                    <a:pt x="157" y="408"/>
                    <a:pt x="243" y="408"/>
                    <a:pt x="329" y="408"/>
                  </a:cubicBezTo>
                  <a:cubicBezTo>
                    <a:pt x="372" y="404"/>
                    <a:pt x="413" y="402"/>
                    <a:pt x="453" y="402"/>
                  </a:cubicBezTo>
                  <a:cubicBezTo>
                    <a:pt x="493" y="402"/>
                    <a:pt x="533" y="404"/>
                    <a:pt x="572" y="408"/>
                  </a:cubicBezTo>
                  <a:cubicBezTo>
                    <a:pt x="642" y="408"/>
                    <a:pt x="728" y="415"/>
                    <a:pt x="814" y="423"/>
                  </a:cubicBezTo>
                  <a:cubicBezTo>
                    <a:pt x="857" y="427"/>
                    <a:pt x="900" y="431"/>
                    <a:pt x="941" y="431"/>
                  </a:cubicBezTo>
                  <a:cubicBezTo>
                    <a:pt x="982" y="431"/>
                    <a:pt x="1022" y="427"/>
                    <a:pt x="1057" y="415"/>
                  </a:cubicBezTo>
                  <a:cubicBezTo>
                    <a:pt x="1119" y="392"/>
                    <a:pt x="1151" y="314"/>
                    <a:pt x="1080" y="212"/>
                  </a:cubicBezTo>
                  <a:cubicBezTo>
                    <a:pt x="1018" y="118"/>
                    <a:pt x="838" y="8"/>
                    <a:pt x="595" y="1"/>
                  </a:cubicBezTo>
                  <a:cubicBezTo>
                    <a:pt x="585" y="0"/>
                    <a:pt x="576" y="0"/>
                    <a:pt x="5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85;p56">
              <a:extLst>
                <a:ext uri="{FF2B5EF4-FFF2-40B4-BE49-F238E27FC236}">
                  <a16:creationId xmlns:a16="http://schemas.microsoft.com/office/drawing/2014/main" id="{8D8BFF92-C029-4865-A6B3-53AB14C42E3D}"/>
                </a:ext>
              </a:extLst>
            </p:cNvPr>
            <p:cNvSpPr/>
            <p:nvPr/>
          </p:nvSpPr>
          <p:spPr>
            <a:xfrm>
              <a:off x="6628175" y="1380725"/>
              <a:ext cx="26025" cy="45600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712" y="0"/>
                  </a:moveTo>
                  <a:cubicBezTo>
                    <a:pt x="681" y="0"/>
                    <a:pt x="650" y="32"/>
                    <a:pt x="650" y="63"/>
                  </a:cubicBezTo>
                  <a:lnTo>
                    <a:pt x="650" y="548"/>
                  </a:lnTo>
                  <a:cubicBezTo>
                    <a:pt x="650" y="752"/>
                    <a:pt x="485" y="916"/>
                    <a:pt x="282" y="916"/>
                  </a:cubicBezTo>
                  <a:cubicBezTo>
                    <a:pt x="125" y="916"/>
                    <a:pt x="0" y="1041"/>
                    <a:pt x="0" y="1198"/>
                  </a:cubicBezTo>
                  <a:cubicBezTo>
                    <a:pt x="0" y="1550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10" y="1824"/>
                    <a:pt x="1041" y="1800"/>
                    <a:pt x="1041" y="1761"/>
                  </a:cubicBezTo>
                  <a:cubicBezTo>
                    <a:pt x="1041" y="1722"/>
                    <a:pt x="1010" y="1698"/>
                    <a:pt x="978" y="1698"/>
                  </a:cubicBezTo>
                  <a:lnTo>
                    <a:pt x="626" y="1698"/>
                  </a:lnTo>
                  <a:cubicBezTo>
                    <a:pt x="352" y="1698"/>
                    <a:pt x="125" y="1471"/>
                    <a:pt x="125" y="1198"/>
                  </a:cubicBezTo>
                  <a:cubicBezTo>
                    <a:pt x="125" y="1112"/>
                    <a:pt x="196" y="1041"/>
                    <a:pt x="282" y="1041"/>
                  </a:cubicBezTo>
                  <a:cubicBezTo>
                    <a:pt x="556" y="1041"/>
                    <a:pt x="783" y="822"/>
                    <a:pt x="783" y="548"/>
                  </a:cubicBezTo>
                  <a:lnTo>
                    <a:pt x="783" y="63"/>
                  </a:lnTo>
                  <a:cubicBezTo>
                    <a:pt x="783" y="32"/>
                    <a:pt x="751" y="0"/>
                    <a:pt x="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6;p56">
              <a:extLst>
                <a:ext uri="{FF2B5EF4-FFF2-40B4-BE49-F238E27FC236}">
                  <a16:creationId xmlns:a16="http://schemas.microsoft.com/office/drawing/2014/main" id="{AEC88B1F-8B39-479F-92BE-7A5D383288FD}"/>
                </a:ext>
              </a:extLst>
            </p:cNvPr>
            <p:cNvSpPr/>
            <p:nvPr/>
          </p:nvSpPr>
          <p:spPr>
            <a:xfrm>
              <a:off x="6152050" y="2013125"/>
              <a:ext cx="294425" cy="365250"/>
            </a:xfrm>
            <a:custGeom>
              <a:avLst/>
              <a:gdLst/>
              <a:ahLst/>
              <a:cxnLst/>
              <a:rect l="l" t="t" r="r" b="b"/>
              <a:pathLst>
                <a:path w="11777" h="14610" extrusionOk="0">
                  <a:moveTo>
                    <a:pt x="16" y="1"/>
                  </a:moveTo>
                  <a:lnTo>
                    <a:pt x="16" y="2481"/>
                  </a:lnTo>
                  <a:lnTo>
                    <a:pt x="1" y="2481"/>
                  </a:lnTo>
                  <a:lnTo>
                    <a:pt x="1" y="14609"/>
                  </a:lnTo>
                  <a:lnTo>
                    <a:pt x="4570" y="14609"/>
                  </a:lnTo>
                  <a:lnTo>
                    <a:pt x="4570" y="6393"/>
                  </a:lnTo>
                  <a:lnTo>
                    <a:pt x="7176" y="6393"/>
                  </a:lnTo>
                  <a:lnTo>
                    <a:pt x="7176" y="14609"/>
                  </a:lnTo>
                  <a:lnTo>
                    <a:pt x="11737" y="14609"/>
                  </a:lnTo>
                  <a:lnTo>
                    <a:pt x="11737" y="6393"/>
                  </a:lnTo>
                  <a:lnTo>
                    <a:pt x="11776" y="6393"/>
                  </a:lnTo>
                  <a:lnTo>
                    <a:pt x="11776" y="1"/>
                  </a:lnTo>
                  <a:close/>
                </a:path>
              </a:pathLst>
            </a:custGeom>
            <a:solidFill>
              <a:srgbClr val="122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87;p56">
              <a:extLst>
                <a:ext uri="{FF2B5EF4-FFF2-40B4-BE49-F238E27FC236}">
                  <a16:creationId xmlns:a16="http://schemas.microsoft.com/office/drawing/2014/main" id="{358404A2-C5CB-4DCD-A98E-1D155A461F48}"/>
                </a:ext>
              </a:extLst>
            </p:cNvPr>
            <p:cNvSpPr/>
            <p:nvPr/>
          </p:nvSpPr>
          <p:spPr>
            <a:xfrm>
              <a:off x="5858625" y="1495150"/>
              <a:ext cx="270750" cy="368150"/>
            </a:xfrm>
            <a:custGeom>
              <a:avLst/>
              <a:gdLst/>
              <a:ahLst/>
              <a:cxnLst/>
              <a:rect l="l" t="t" r="r" b="b"/>
              <a:pathLst>
                <a:path w="10830" h="14726" extrusionOk="0">
                  <a:moveTo>
                    <a:pt x="2303" y="0"/>
                  </a:moveTo>
                  <a:cubicBezTo>
                    <a:pt x="2138" y="0"/>
                    <a:pt x="2012" y="138"/>
                    <a:pt x="2019" y="306"/>
                  </a:cubicBezTo>
                  <a:lnTo>
                    <a:pt x="2137" y="2043"/>
                  </a:lnTo>
                  <a:cubicBezTo>
                    <a:pt x="2145" y="2137"/>
                    <a:pt x="2082" y="2215"/>
                    <a:pt x="1996" y="2239"/>
                  </a:cubicBezTo>
                  <a:cubicBezTo>
                    <a:pt x="1981" y="2242"/>
                    <a:pt x="1966" y="2243"/>
                    <a:pt x="1951" y="2243"/>
                  </a:cubicBezTo>
                  <a:cubicBezTo>
                    <a:pt x="1852" y="2243"/>
                    <a:pt x="1766" y="2177"/>
                    <a:pt x="1746" y="2082"/>
                  </a:cubicBezTo>
                  <a:lnTo>
                    <a:pt x="1394" y="556"/>
                  </a:lnTo>
                  <a:cubicBezTo>
                    <a:pt x="1364" y="424"/>
                    <a:pt x="1246" y="320"/>
                    <a:pt x="1109" y="320"/>
                  </a:cubicBezTo>
                  <a:cubicBezTo>
                    <a:pt x="1100" y="320"/>
                    <a:pt x="1090" y="321"/>
                    <a:pt x="1081" y="322"/>
                  </a:cubicBezTo>
                  <a:cubicBezTo>
                    <a:pt x="916" y="345"/>
                    <a:pt x="799" y="509"/>
                    <a:pt x="838" y="666"/>
                  </a:cubicBezTo>
                  <a:lnTo>
                    <a:pt x="1198" y="2254"/>
                  </a:lnTo>
                  <a:cubicBezTo>
                    <a:pt x="1221" y="2356"/>
                    <a:pt x="1214" y="2465"/>
                    <a:pt x="1167" y="2567"/>
                  </a:cubicBezTo>
                  <a:cubicBezTo>
                    <a:pt x="1143" y="2623"/>
                    <a:pt x="1089" y="2652"/>
                    <a:pt x="1034" y="2652"/>
                  </a:cubicBezTo>
                  <a:cubicBezTo>
                    <a:pt x="981" y="2652"/>
                    <a:pt x="928" y="2625"/>
                    <a:pt x="901" y="2567"/>
                  </a:cubicBezTo>
                  <a:lnTo>
                    <a:pt x="588" y="1910"/>
                  </a:lnTo>
                  <a:cubicBezTo>
                    <a:pt x="538" y="1798"/>
                    <a:pt x="430" y="1731"/>
                    <a:pt x="317" y="1731"/>
                  </a:cubicBezTo>
                  <a:cubicBezTo>
                    <a:pt x="287" y="1731"/>
                    <a:pt x="257" y="1736"/>
                    <a:pt x="228" y="1746"/>
                  </a:cubicBezTo>
                  <a:cubicBezTo>
                    <a:pt x="71" y="1800"/>
                    <a:pt x="1" y="1980"/>
                    <a:pt x="71" y="2137"/>
                  </a:cubicBezTo>
                  <a:lnTo>
                    <a:pt x="713" y="3592"/>
                  </a:lnTo>
                  <a:cubicBezTo>
                    <a:pt x="1198" y="4899"/>
                    <a:pt x="1714" y="5658"/>
                    <a:pt x="1894" y="5900"/>
                  </a:cubicBezTo>
                  <a:lnTo>
                    <a:pt x="2481" y="7137"/>
                  </a:lnTo>
                  <a:lnTo>
                    <a:pt x="2614" y="7418"/>
                  </a:lnTo>
                  <a:lnTo>
                    <a:pt x="5658" y="13811"/>
                  </a:lnTo>
                  <a:cubicBezTo>
                    <a:pt x="5942" y="14403"/>
                    <a:pt x="6524" y="14726"/>
                    <a:pt x="7115" y="14726"/>
                  </a:cubicBezTo>
                  <a:cubicBezTo>
                    <a:pt x="7516" y="14726"/>
                    <a:pt x="7921" y="14578"/>
                    <a:pt x="8240" y="14265"/>
                  </a:cubicBezTo>
                  <a:lnTo>
                    <a:pt x="10830" y="11331"/>
                  </a:lnTo>
                  <a:lnTo>
                    <a:pt x="8201" y="8365"/>
                  </a:lnTo>
                  <a:lnTo>
                    <a:pt x="6785" y="10423"/>
                  </a:lnTo>
                  <a:cubicBezTo>
                    <a:pt x="6783" y="10425"/>
                    <a:pt x="6781" y="10426"/>
                    <a:pt x="6780" y="10426"/>
                  </a:cubicBezTo>
                  <a:cubicBezTo>
                    <a:pt x="6769" y="10426"/>
                    <a:pt x="6806" y="10319"/>
                    <a:pt x="6785" y="10290"/>
                  </a:cubicBezTo>
                  <a:lnTo>
                    <a:pt x="4562" y="6644"/>
                  </a:lnTo>
                  <a:lnTo>
                    <a:pt x="4570" y="6636"/>
                  </a:lnTo>
                  <a:lnTo>
                    <a:pt x="4375" y="6331"/>
                  </a:lnTo>
                  <a:lnTo>
                    <a:pt x="3670" y="5181"/>
                  </a:lnTo>
                  <a:cubicBezTo>
                    <a:pt x="4179" y="4656"/>
                    <a:pt x="4304" y="3514"/>
                    <a:pt x="4304" y="3514"/>
                  </a:cubicBezTo>
                  <a:lnTo>
                    <a:pt x="4547" y="2731"/>
                  </a:lnTo>
                  <a:cubicBezTo>
                    <a:pt x="4594" y="2591"/>
                    <a:pt x="4531" y="2426"/>
                    <a:pt x="4398" y="2372"/>
                  </a:cubicBezTo>
                  <a:cubicBezTo>
                    <a:pt x="4360" y="2355"/>
                    <a:pt x="4321" y="2347"/>
                    <a:pt x="4283" y="2347"/>
                  </a:cubicBezTo>
                  <a:cubicBezTo>
                    <a:pt x="4163" y="2347"/>
                    <a:pt x="4050" y="2425"/>
                    <a:pt x="4015" y="2544"/>
                  </a:cubicBezTo>
                  <a:cubicBezTo>
                    <a:pt x="4015" y="2544"/>
                    <a:pt x="3874" y="2990"/>
                    <a:pt x="3780" y="3287"/>
                  </a:cubicBezTo>
                  <a:cubicBezTo>
                    <a:pt x="3760" y="3353"/>
                    <a:pt x="3702" y="3386"/>
                    <a:pt x="3645" y="3386"/>
                  </a:cubicBezTo>
                  <a:cubicBezTo>
                    <a:pt x="3593" y="3386"/>
                    <a:pt x="3540" y="3358"/>
                    <a:pt x="3514" y="3303"/>
                  </a:cubicBezTo>
                  <a:cubicBezTo>
                    <a:pt x="3444" y="3131"/>
                    <a:pt x="3444" y="2927"/>
                    <a:pt x="3459" y="2763"/>
                  </a:cubicBezTo>
                  <a:cubicBezTo>
                    <a:pt x="3467" y="2763"/>
                    <a:pt x="3890" y="744"/>
                    <a:pt x="3890" y="744"/>
                  </a:cubicBezTo>
                  <a:cubicBezTo>
                    <a:pt x="3921" y="595"/>
                    <a:pt x="3827" y="447"/>
                    <a:pt x="3670" y="415"/>
                  </a:cubicBezTo>
                  <a:cubicBezTo>
                    <a:pt x="3514" y="415"/>
                    <a:pt x="3357" y="541"/>
                    <a:pt x="3318" y="697"/>
                  </a:cubicBezTo>
                  <a:lnTo>
                    <a:pt x="3029" y="2098"/>
                  </a:lnTo>
                  <a:cubicBezTo>
                    <a:pt x="3013" y="2160"/>
                    <a:pt x="2958" y="2207"/>
                    <a:pt x="2896" y="2207"/>
                  </a:cubicBezTo>
                  <a:lnTo>
                    <a:pt x="2849" y="2207"/>
                  </a:lnTo>
                  <a:cubicBezTo>
                    <a:pt x="2778" y="2207"/>
                    <a:pt x="2716" y="2145"/>
                    <a:pt x="2708" y="2074"/>
                  </a:cubicBezTo>
                  <a:lnTo>
                    <a:pt x="2591" y="282"/>
                  </a:lnTo>
                  <a:cubicBezTo>
                    <a:pt x="2575" y="134"/>
                    <a:pt x="2458" y="9"/>
                    <a:pt x="2317" y="1"/>
                  </a:cubicBezTo>
                  <a:cubicBezTo>
                    <a:pt x="2312" y="1"/>
                    <a:pt x="2308" y="0"/>
                    <a:pt x="2303" y="0"/>
                  </a:cubicBez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88;p56">
              <a:extLst>
                <a:ext uri="{FF2B5EF4-FFF2-40B4-BE49-F238E27FC236}">
                  <a16:creationId xmlns:a16="http://schemas.microsoft.com/office/drawing/2014/main" id="{870D0524-86A8-4216-893D-4170D0425258}"/>
                </a:ext>
              </a:extLst>
            </p:cNvPr>
            <p:cNvSpPr/>
            <p:nvPr/>
          </p:nvSpPr>
          <p:spPr>
            <a:xfrm>
              <a:off x="5919475" y="1577100"/>
              <a:ext cx="31700" cy="24100"/>
            </a:xfrm>
            <a:custGeom>
              <a:avLst/>
              <a:gdLst/>
              <a:ahLst/>
              <a:cxnLst/>
              <a:rect l="l" t="t" r="r" b="b"/>
              <a:pathLst>
                <a:path w="1268" h="964" extrusionOk="0">
                  <a:moveTo>
                    <a:pt x="955" y="1"/>
                  </a:moveTo>
                  <a:cubicBezTo>
                    <a:pt x="789" y="1"/>
                    <a:pt x="568" y="32"/>
                    <a:pt x="376" y="165"/>
                  </a:cubicBezTo>
                  <a:cubicBezTo>
                    <a:pt x="165" y="314"/>
                    <a:pt x="39" y="557"/>
                    <a:pt x="8" y="885"/>
                  </a:cubicBezTo>
                  <a:cubicBezTo>
                    <a:pt x="0" y="924"/>
                    <a:pt x="24" y="956"/>
                    <a:pt x="63" y="956"/>
                  </a:cubicBezTo>
                  <a:cubicBezTo>
                    <a:pt x="63" y="964"/>
                    <a:pt x="71" y="964"/>
                    <a:pt x="71" y="964"/>
                  </a:cubicBezTo>
                  <a:cubicBezTo>
                    <a:pt x="102" y="964"/>
                    <a:pt x="133" y="932"/>
                    <a:pt x="133" y="901"/>
                  </a:cubicBezTo>
                  <a:cubicBezTo>
                    <a:pt x="165" y="611"/>
                    <a:pt x="274" y="400"/>
                    <a:pt x="454" y="275"/>
                  </a:cubicBezTo>
                  <a:cubicBezTo>
                    <a:pt x="615" y="160"/>
                    <a:pt x="808" y="131"/>
                    <a:pt x="955" y="131"/>
                  </a:cubicBezTo>
                  <a:cubicBezTo>
                    <a:pt x="1087" y="131"/>
                    <a:pt x="1182" y="154"/>
                    <a:pt x="1182" y="158"/>
                  </a:cubicBezTo>
                  <a:cubicBezTo>
                    <a:pt x="1187" y="159"/>
                    <a:pt x="1192" y="159"/>
                    <a:pt x="1196" y="159"/>
                  </a:cubicBezTo>
                  <a:cubicBezTo>
                    <a:pt x="1229" y="159"/>
                    <a:pt x="1253" y="137"/>
                    <a:pt x="1260" y="103"/>
                  </a:cubicBezTo>
                  <a:cubicBezTo>
                    <a:pt x="1268" y="72"/>
                    <a:pt x="1252" y="32"/>
                    <a:pt x="1213" y="25"/>
                  </a:cubicBezTo>
                  <a:cubicBezTo>
                    <a:pt x="1206" y="25"/>
                    <a:pt x="1101" y="1"/>
                    <a:pt x="955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89;p56">
              <a:extLst>
                <a:ext uri="{FF2B5EF4-FFF2-40B4-BE49-F238E27FC236}">
                  <a16:creationId xmlns:a16="http://schemas.microsoft.com/office/drawing/2014/main" id="{A24620D2-441D-4047-8A65-3EDBE7FC575D}"/>
                </a:ext>
              </a:extLst>
            </p:cNvPr>
            <p:cNvSpPr/>
            <p:nvPr/>
          </p:nvSpPr>
          <p:spPr>
            <a:xfrm>
              <a:off x="6416325" y="1778400"/>
              <a:ext cx="110350" cy="503325"/>
            </a:xfrm>
            <a:custGeom>
              <a:avLst/>
              <a:gdLst/>
              <a:ahLst/>
              <a:cxnLst/>
              <a:rect l="l" t="t" r="r" b="b"/>
              <a:pathLst>
                <a:path w="4414" h="20133" extrusionOk="0">
                  <a:moveTo>
                    <a:pt x="1065" y="1"/>
                  </a:moveTo>
                  <a:lnTo>
                    <a:pt x="1158" y="13474"/>
                  </a:lnTo>
                  <a:lnTo>
                    <a:pt x="1158" y="13545"/>
                  </a:lnTo>
                  <a:lnTo>
                    <a:pt x="1166" y="14742"/>
                  </a:lnTo>
                  <a:lnTo>
                    <a:pt x="1182" y="14742"/>
                  </a:lnTo>
                  <a:cubicBezTo>
                    <a:pt x="830" y="15751"/>
                    <a:pt x="470" y="16393"/>
                    <a:pt x="454" y="16440"/>
                  </a:cubicBezTo>
                  <a:lnTo>
                    <a:pt x="55" y="17347"/>
                  </a:lnTo>
                  <a:cubicBezTo>
                    <a:pt x="0" y="17480"/>
                    <a:pt x="39" y="17645"/>
                    <a:pt x="173" y="17723"/>
                  </a:cubicBezTo>
                  <a:cubicBezTo>
                    <a:pt x="216" y="17746"/>
                    <a:pt x="263" y="17757"/>
                    <a:pt x="308" y="17757"/>
                  </a:cubicBezTo>
                  <a:cubicBezTo>
                    <a:pt x="417" y="17757"/>
                    <a:pt x="520" y="17695"/>
                    <a:pt x="564" y="17590"/>
                  </a:cubicBezTo>
                  <a:lnTo>
                    <a:pt x="971" y="16659"/>
                  </a:lnTo>
                  <a:cubicBezTo>
                    <a:pt x="971" y="16651"/>
                    <a:pt x="971" y="16651"/>
                    <a:pt x="971" y="16643"/>
                  </a:cubicBezTo>
                  <a:cubicBezTo>
                    <a:pt x="1096" y="16831"/>
                    <a:pt x="1065" y="19538"/>
                    <a:pt x="1065" y="19538"/>
                  </a:cubicBezTo>
                  <a:cubicBezTo>
                    <a:pt x="1065" y="19693"/>
                    <a:pt x="1190" y="19813"/>
                    <a:pt x="1342" y="19813"/>
                  </a:cubicBezTo>
                  <a:cubicBezTo>
                    <a:pt x="1351" y="19813"/>
                    <a:pt x="1360" y="19813"/>
                    <a:pt x="1370" y="19812"/>
                  </a:cubicBezTo>
                  <a:cubicBezTo>
                    <a:pt x="1518" y="19796"/>
                    <a:pt x="1620" y="19663"/>
                    <a:pt x="1620" y="19515"/>
                  </a:cubicBezTo>
                  <a:lnTo>
                    <a:pt x="1620" y="18192"/>
                  </a:lnTo>
                  <a:cubicBezTo>
                    <a:pt x="1620" y="18130"/>
                    <a:pt x="1667" y="18083"/>
                    <a:pt x="1730" y="18083"/>
                  </a:cubicBezTo>
                  <a:cubicBezTo>
                    <a:pt x="1777" y="18091"/>
                    <a:pt x="1823" y="18130"/>
                    <a:pt x="1823" y="18184"/>
                  </a:cubicBezTo>
                  <a:lnTo>
                    <a:pt x="1831" y="19859"/>
                  </a:lnTo>
                  <a:cubicBezTo>
                    <a:pt x="1831" y="20008"/>
                    <a:pt x="1980" y="20133"/>
                    <a:pt x="2160" y="20133"/>
                  </a:cubicBezTo>
                  <a:cubicBezTo>
                    <a:pt x="2340" y="20133"/>
                    <a:pt x="2481" y="20008"/>
                    <a:pt x="2481" y="19851"/>
                  </a:cubicBezTo>
                  <a:lnTo>
                    <a:pt x="2473" y="18184"/>
                  </a:lnTo>
                  <a:cubicBezTo>
                    <a:pt x="2473" y="18138"/>
                    <a:pt x="2512" y="18098"/>
                    <a:pt x="2559" y="18091"/>
                  </a:cubicBezTo>
                  <a:cubicBezTo>
                    <a:pt x="2622" y="18091"/>
                    <a:pt x="2676" y="18138"/>
                    <a:pt x="2676" y="18200"/>
                  </a:cubicBezTo>
                  <a:lnTo>
                    <a:pt x="2739" y="19757"/>
                  </a:lnTo>
                  <a:cubicBezTo>
                    <a:pt x="2747" y="19906"/>
                    <a:pt x="2856" y="20031"/>
                    <a:pt x="3005" y="20039"/>
                  </a:cubicBezTo>
                  <a:cubicBezTo>
                    <a:pt x="3013" y="20040"/>
                    <a:pt x="3022" y="20040"/>
                    <a:pt x="3030" y="20040"/>
                  </a:cubicBezTo>
                  <a:cubicBezTo>
                    <a:pt x="3183" y="20040"/>
                    <a:pt x="3310" y="19905"/>
                    <a:pt x="3302" y="19749"/>
                  </a:cubicBezTo>
                  <a:lnTo>
                    <a:pt x="3240" y="18153"/>
                  </a:lnTo>
                  <a:cubicBezTo>
                    <a:pt x="3240" y="18099"/>
                    <a:pt x="3251" y="18022"/>
                    <a:pt x="3320" y="18022"/>
                  </a:cubicBezTo>
                  <a:cubicBezTo>
                    <a:pt x="3331" y="18022"/>
                    <a:pt x="3343" y="18024"/>
                    <a:pt x="3357" y="18028"/>
                  </a:cubicBezTo>
                  <a:cubicBezTo>
                    <a:pt x="3388" y="18036"/>
                    <a:pt x="3396" y="18169"/>
                    <a:pt x="3396" y="18169"/>
                  </a:cubicBezTo>
                  <a:lnTo>
                    <a:pt x="3420" y="18779"/>
                  </a:lnTo>
                  <a:cubicBezTo>
                    <a:pt x="3420" y="18928"/>
                    <a:pt x="3521" y="19061"/>
                    <a:pt x="3670" y="19076"/>
                  </a:cubicBezTo>
                  <a:cubicBezTo>
                    <a:pt x="3679" y="19077"/>
                    <a:pt x="3688" y="19078"/>
                    <a:pt x="3696" y="19078"/>
                  </a:cubicBezTo>
                  <a:cubicBezTo>
                    <a:pt x="3849" y="19078"/>
                    <a:pt x="3975" y="18950"/>
                    <a:pt x="3975" y="18795"/>
                  </a:cubicBezTo>
                  <a:cubicBezTo>
                    <a:pt x="3975" y="18795"/>
                    <a:pt x="3952" y="16753"/>
                    <a:pt x="3913" y="16706"/>
                  </a:cubicBezTo>
                  <a:cubicBezTo>
                    <a:pt x="3881" y="15837"/>
                    <a:pt x="3514" y="15321"/>
                    <a:pt x="3263" y="15063"/>
                  </a:cubicBezTo>
                  <a:lnTo>
                    <a:pt x="4413" y="1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90;p56">
              <a:extLst>
                <a:ext uri="{FF2B5EF4-FFF2-40B4-BE49-F238E27FC236}">
                  <a16:creationId xmlns:a16="http://schemas.microsoft.com/office/drawing/2014/main" id="{8E8AF3B1-1C57-4E32-BB06-0EE21D80171B}"/>
                </a:ext>
              </a:extLst>
            </p:cNvPr>
            <p:cNvSpPr/>
            <p:nvPr/>
          </p:nvSpPr>
          <p:spPr>
            <a:xfrm>
              <a:off x="6052300" y="1525875"/>
              <a:ext cx="493350" cy="512525"/>
            </a:xfrm>
            <a:custGeom>
              <a:avLst/>
              <a:gdLst/>
              <a:ahLst/>
              <a:cxnLst/>
              <a:rect l="l" t="t" r="r" b="b"/>
              <a:pathLst>
                <a:path w="19734" h="20501" extrusionOk="0">
                  <a:moveTo>
                    <a:pt x="8795" y="0"/>
                  </a:moveTo>
                  <a:cubicBezTo>
                    <a:pt x="8106" y="0"/>
                    <a:pt x="7425" y="110"/>
                    <a:pt x="6784" y="352"/>
                  </a:cubicBezTo>
                  <a:cubicBezTo>
                    <a:pt x="5141" y="963"/>
                    <a:pt x="2300" y="2598"/>
                    <a:pt x="0" y="6948"/>
                  </a:cubicBezTo>
                  <a:lnTo>
                    <a:pt x="3161" y="10360"/>
                  </a:lnTo>
                  <a:lnTo>
                    <a:pt x="3983" y="10086"/>
                  </a:lnTo>
                  <a:lnTo>
                    <a:pt x="3983" y="20226"/>
                  </a:lnTo>
                  <a:cubicBezTo>
                    <a:pt x="3983" y="20375"/>
                    <a:pt x="4100" y="20500"/>
                    <a:pt x="4249" y="20500"/>
                  </a:cubicBezTo>
                  <a:lnTo>
                    <a:pt x="15492" y="20500"/>
                  </a:lnTo>
                  <a:cubicBezTo>
                    <a:pt x="15641" y="20500"/>
                    <a:pt x="15759" y="20375"/>
                    <a:pt x="15759" y="20226"/>
                  </a:cubicBezTo>
                  <a:lnTo>
                    <a:pt x="15759" y="10610"/>
                  </a:lnTo>
                  <a:lnTo>
                    <a:pt x="19053" y="10062"/>
                  </a:lnTo>
                  <a:lnTo>
                    <a:pt x="19733" y="9953"/>
                  </a:lnTo>
                  <a:cubicBezTo>
                    <a:pt x="19733" y="9953"/>
                    <a:pt x="17910" y="2238"/>
                    <a:pt x="12903" y="321"/>
                  </a:cubicBezTo>
                  <a:cubicBezTo>
                    <a:pt x="12324" y="94"/>
                    <a:pt x="11705" y="0"/>
                    <a:pt x="11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891;p56">
              <a:extLst>
                <a:ext uri="{FF2B5EF4-FFF2-40B4-BE49-F238E27FC236}">
                  <a16:creationId xmlns:a16="http://schemas.microsoft.com/office/drawing/2014/main" id="{6D19196E-EEBE-4CBA-8778-5011AEAF2A9D}"/>
                </a:ext>
              </a:extLst>
            </p:cNvPr>
            <p:cNvSpPr/>
            <p:nvPr/>
          </p:nvSpPr>
          <p:spPr>
            <a:xfrm>
              <a:off x="6150475" y="175082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64" y="0"/>
                  </a:moveTo>
                  <a:cubicBezTo>
                    <a:pt x="32" y="0"/>
                    <a:pt x="1" y="24"/>
                    <a:pt x="1" y="63"/>
                  </a:cubicBezTo>
                  <a:lnTo>
                    <a:pt x="1" y="2934"/>
                  </a:lnTo>
                  <a:cubicBezTo>
                    <a:pt x="1" y="2966"/>
                    <a:pt x="32" y="2997"/>
                    <a:pt x="64" y="2997"/>
                  </a:cubicBezTo>
                  <a:cubicBezTo>
                    <a:pt x="103" y="2997"/>
                    <a:pt x="134" y="2966"/>
                    <a:pt x="134" y="2934"/>
                  </a:cubicBezTo>
                  <a:lnTo>
                    <a:pt x="134" y="63"/>
                  </a:lnTo>
                  <a:cubicBezTo>
                    <a:pt x="134" y="24"/>
                    <a:pt x="103" y="0"/>
                    <a:pt x="64" y="0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892;p56">
              <a:extLst>
                <a:ext uri="{FF2B5EF4-FFF2-40B4-BE49-F238E27FC236}">
                  <a16:creationId xmlns:a16="http://schemas.microsoft.com/office/drawing/2014/main" id="{9F1A4C2F-DD2D-4F9E-9989-56F292CB4712}"/>
                </a:ext>
              </a:extLst>
            </p:cNvPr>
            <p:cNvSpPr/>
            <p:nvPr/>
          </p:nvSpPr>
          <p:spPr>
            <a:xfrm>
              <a:off x="6445475" y="1752375"/>
              <a:ext cx="3350" cy="74950"/>
            </a:xfrm>
            <a:custGeom>
              <a:avLst/>
              <a:gdLst/>
              <a:ahLst/>
              <a:cxnLst/>
              <a:rect l="l" t="t" r="r" b="b"/>
              <a:pathLst>
                <a:path w="134" h="2998" extrusionOk="0">
                  <a:moveTo>
                    <a:pt x="71" y="1"/>
                  </a:moveTo>
                  <a:cubicBezTo>
                    <a:pt x="32" y="1"/>
                    <a:pt x="0" y="32"/>
                    <a:pt x="0" y="63"/>
                  </a:cubicBezTo>
                  <a:lnTo>
                    <a:pt x="0" y="2935"/>
                  </a:lnTo>
                  <a:cubicBezTo>
                    <a:pt x="0" y="2974"/>
                    <a:pt x="32" y="2998"/>
                    <a:pt x="71" y="2998"/>
                  </a:cubicBezTo>
                  <a:cubicBezTo>
                    <a:pt x="102" y="2998"/>
                    <a:pt x="133" y="2974"/>
                    <a:pt x="133" y="2935"/>
                  </a:cubicBezTo>
                  <a:lnTo>
                    <a:pt x="133" y="63"/>
                  </a:lnTo>
                  <a:cubicBezTo>
                    <a:pt x="133" y="32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124C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893;p56">
              <a:extLst>
                <a:ext uri="{FF2B5EF4-FFF2-40B4-BE49-F238E27FC236}">
                  <a16:creationId xmlns:a16="http://schemas.microsoft.com/office/drawing/2014/main" id="{2703CBCC-B04F-47E0-9392-90233F44B81B}"/>
                </a:ext>
              </a:extLst>
            </p:cNvPr>
            <p:cNvSpPr/>
            <p:nvPr/>
          </p:nvSpPr>
          <p:spPr>
            <a:xfrm>
              <a:off x="6201725" y="1196750"/>
              <a:ext cx="205825" cy="229000"/>
            </a:xfrm>
            <a:custGeom>
              <a:avLst/>
              <a:gdLst/>
              <a:ahLst/>
              <a:cxnLst/>
              <a:rect l="l" t="t" r="r" b="b"/>
              <a:pathLst>
                <a:path w="8233" h="9160" extrusionOk="0">
                  <a:moveTo>
                    <a:pt x="5267" y="0"/>
                  </a:moveTo>
                  <a:cubicBezTo>
                    <a:pt x="4715" y="0"/>
                    <a:pt x="4083" y="290"/>
                    <a:pt x="3295" y="771"/>
                  </a:cubicBezTo>
                  <a:lnTo>
                    <a:pt x="1808" y="1679"/>
                  </a:lnTo>
                  <a:lnTo>
                    <a:pt x="987" y="1679"/>
                  </a:lnTo>
                  <a:cubicBezTo>
                    <a:pt x="431" y="1679"/>
                    <a:pt x="1" y="2148"/>
                    <a:pt x="87" y="2665"/>
                  </a:cubicBezTo>
                  <a:lnTo>
                    <a:pt x="337" y="4183"/>
                  </a:lnTo>
                  <a:lnTo>
                    <a:pt x="337" y="8173"/>
                  </a:lnTo>
                  <a:cubicBezTo>
                    <a:pt x="337" y="8721"/>
                    <a:pt x="776" y="9159"/>
                    <a:pt x="1323" y="9159"/>
                  </a:cubicBezTo>
                  <a:lnTo>
                    <a:pt x="6644" y="9159"/>
                  </a:lnTo>
                  <a:cubicBezTo>
                    <a:pt x="7192" y="9159"/>
                    <a:pt x="7630" y="8721"/>
                    <a:pt x="7630" y="8173"/>
                  </a:cubicBezTo>
                  <a:lnTo>
                    <a:pt x="7630" y="3799"/>
                  </a:lnTo>
                  <a:cubicBezTo>
                    <a:pt x="7630" y="3729"/>
                    <a:pt x="7622" y="3658"/>
                    <a:pt x="7606" y="3588"/>
                  </a:cubicBezTo>
                  <a:lnTo>
                    <a:pt x="8232" y="3377"/>
                  </a:lnTo>
                  <a:lnTo>
                    <a:pt x="6886" y="1170"/>
                  </a:lnTo>
                  <a:cubicBezTo>
                    <a:pt x="6379" y="348"/>
                    <a:pt x="5872" y="0"/>
                    <a:pt x="52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894;p56">
              <a:extLst>
                <a:ext uri="{FF2B5EF4-FFF2-40B4-BE49-F238E27FC236}">
                  <a16:creationId xmlns:a16="http://schemas.microsoft.com/office/drawing/2014/main" id="{FEEBC78B-E884-474D-9BA6-554523DB9B6D}"/>
                </a:ext>
              </a:extLst>
            </p:cNvPr>
            <p:cNvSpPr/>
            <p:nvPr/>
          </p:nvSpPr>
          <p:spPr>
            <a:xfrm>
              <a:off x="6192550" y="1289575"/>
              <a:ext cx="217150" cy="296375"/>
            </a:xfrm>
            <a:custGeom>
              <a:avLst/>
              <a:gdLst/>
              <a:ahLst/>
              <a:cxnLst/>
              <a:rect l="l" t="t" r="r" b="b"/>
              <a:pathLst>
                <a:path w="8686" h="11855" extrusionOk="0">
                  <a:moveTo>
                    <a:pt x="7606" y="0"/>
                  </a:moveTo>
                  <a:lnTo>
                    <a:pt x="5892" y="579"/>
                  </a:lnTo>
                  <a:cubicBezTo>
                    <a:pt x="5388" y="749"/>
                    <a:pt x="4871" y="832"/>
                    <a:pt x="4361" y="832"/>
                  </a:cubicBezTo>
                  <a:cubicBezTo>
                    <a:pt x="3440" y="832"/>
                    <a:pt x="2543" y="561"/>
                    <a:pt x="1792" y="47"/>
                  </a:cubicBezTo>
                  <a:lnTo>
                    <a:pt x="1080" y="2058"/>
                  </a:lnTo>
                  <a:cubicBezTo>
                    <a:pt x="1073" y="2084"/>
                    <a:pt x="1056" y="2099"/>
                    <a:pt x="1037" y="2099"/>
                  </a:cubicBezTo>
                  <a:cubicBezTo>
                    <a:pt x="1033" y="2099"/>
                    <a:pt x="1029" y="2099"/>
                    <a:pt x="1025" y="2097"/>
                  </a:cubicBezTo>
                  <a:lnTo>
                    <a:pt x="1025" y="2168"/>
                  </a:lnTo>
                  <a:lnTo>
                    <a:pt x="994" y="2168"/>
                  </a:lnTo>
                  <a:cubicBezTo>
                    <a:pt x="446" y="2168"/>
                    <a:pt x="0" y="2606"/>
                    <a:pt x="0" y="3161"/>
                  </a:cubicBezTo>
                  <a:lnTo>
                    <a:pt x="0" y="3271"/>
                  </a:lnTo>
                  <a:cubicBezTo>
                    <a:pt x="0" y="3819"/>
                    <a:pt x="446" y="4265"/>
                    <a:pt x="994" y="4265"/>
                  </a:cubicBezTo>
                  <a:lnTo>
                    <a:pt x="1025" y="4265"/>
                  </a:lnTo>
                  <a:lnTo>
                    <a:pt x="1025" y="6197"/>
                  </a:lnTo>
                  <a:cubicBezTo>
                    <a:pt x="1025" y="7019"/>
                    <a:pt x="1682" y="7684"/>
                    <a:pt x="2504" y="7684"/>
                  </a:cubicBezTo>
                  <a:lnTo>
                    <a:pt x="2590" y="7684"/>
                  </a:lnTo>
                  <a:lnTo>
                    <a:pt x="2590" y="10368"/>
                  </a:lnTo>
                  <a:cubicBezTo>
                    <a:pt x="2590" y="11189"/>
                    <a:pt x="3255" y="11854"/>
                    <a:pt x="4077" y="11854"/>
                  </a:cubicBezTo>
                  <a:lnTo>
                    <a:pt x="4992" y="11854"/>
                  </a:lnTo>
                  <a:cubicBezTo>
                    <a:pt x="5751" y="11854"/>
                    <a:pt x="6369" y="11236"/>
                    <a:pt x="6369" y="10477"/>
                  </a:cubicBezTo>
                  <a:lnTo>
                    <a:pt x="6369" y="7660"/>
                  </a:lnTo>
                  <a:cubicBezTo>
                    <a:pt x="7074" y="7543"/>
                    <a:pt x="7606" y="6933"/>
                    <a:pt x="7606" y="6197"/>
                  </a:cubicBezTo>
                  <a:lnTo>
                    <a:pt x="7606" y="4265"/>
                  </a:lnTo>
                  <a:lnTo>
                    <a:pt x="7692" y="4265"/>
                  </a:lnTo>
                  <a:cubicBezTo>
                    <a:pt x="8239" y="4265"/>
                    <a:pt x="8685" y="3819"/>
                    <a:pt x="8685" y="3271"/>
                  </a:cubicBezTo>
                  <a:lnTo>
                    <a:pt x="8685" y="3161"/>
                  </a:lnTo>
                  <a:cubicBezTo>
                    <a:pt x="8685" y="2606"/>
                    <a:pt x="8239" y="2168"/>
                    <a:pt x="7692" y="2168"/>
                  </a:cubicBezTo>
                  <a:lnTo>
                    <a:pt x="7606" y="2168"/>
                  </a:lnTo>
                  <a:lnTo>
                    <a:pt x="7606" y="0"/>
                  </a:lnTo>
                  <a:close/>
                </a:path>
              </a:pathLst>
            </a:custGeom>
            <a:solidFill>
              <a:srgbClr val="FFC5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895;p56">
              <a:extLst>
                <a:ext uri="{FF2B5EF4-FFF2-40B4-BE49-F238E27FC236}">
                  <a16:creationId xmlns:a16="http://schemas.microsoft.com/office/drawing/2014/main" id="{5D67EBFA-963E-4754-B54E-79F57527E7E3}"/>
                </a:ext>
              </a:extLst>
            </p:cNvPr>
            <p:cNvSpPr/>
            <p:nvPr/>
          </p:nvSpPr>
          <p:spPr>
            <a:xfrm>
              <a:off x="6257300" y="1481075"/>
              <a:ext cx="94300" cy="31525"/>
            </a:xfrm>
            <a:custGeom>
              <a:avLst/>
              <a:gdLst/>
              <a:ahLst/>
              <a:cxnLst/>
              <a:rect l="l" t="t" r="r" b="b"/>
              <a:pathLst>
                <a:path w="3772" h="1261" extrusionOk="0">
                  <a:moveTo>
                    <a:pt x="3771" y="0"/>
                  </a:moveTo>
                  <a:cubicBezTo>
                    <a:pt x="3693" y="16"/>
                    <a:pt x="3615" y="24"/>
                    <a:pt x="3529" y="24"/>
                  </a:cubicBezTo>
                  <a:lnTo>
                    <a:pt x="0" y="24"/>
                  </a:lnTo>
                  <a:lnTo>
                    <a:pt x="0" y="126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896;p56">
              <a:extLst>
                <a:ext uri="{FF2B5EF4-FFF2-40B4-BE49-F238E27FC236}">
                  <a16:creationId xmlns:a16="http://schemas.microsoft.com/office/drawing/2014/main" id="{E0135527-B9C1-491D-95C6-8F2C798D7BC8}"/>
                </a:ext>
              </a:extLst>
            </p:cNvPr>
            <p:cNvSpPr/>
            <p:nvPr/>
          </p:nvSpPr>
          <p:spPr>
            <a:xfrm>
              <a:off x="6291325" y="1443325"/>
              <a:ext cx="24275" cy="9200"/>
            </a:xfrm>
            <a:custGeom>
              <a:avLst/>
              <a:gdLst/>
              <a:ahLst/>
              <a:cxnLst/>
              <a:rect l="l" t="t" r="r" b="b"/>
              <a:pathLst>
                <a:path w="971" h="368" extrusionOk="0">
                  <a:moveTo>
                    <a:pt x="486" y="0"/>
                  </a:moveTo>
                  <a:cubicBezTo>
                    <a:pt x="290" y="0"/>
                    <a:pt x="118" y="102"/>
                    <a:pt x="16" y="266"/>
                  </a:cubicBezTo>
                  <a:cubicBezTo>
                    <a:pt x="1" y="298"/>
                    <a:pt x="8" y="337"/>
                    <a:pt x="40" y="352"/>
                  </a:cubicBezTo>
                  <a:cubicBezTo>
                    <a:pt x="55" y="360"/>
                    <a:pt x="63" y="368"/>
                    <a:pt x="79" y="368"/>
                  </a:cubicBezTo>
                  <a:cubicBezTo>
                    <a:pt x="94" y="368"/>
                    <a:pt x="118" y="352"/>
                    <a:pt x="134" y="329"/>
                  </a:cubicBezTo>
                  <a:cubicBezTo>
                    <a:pt x="204" y="204"/>
                    <a:pt x="337" y="125"/>
                    <a:pt x="486" y="125"/>
                  </a:cubicBezTo>
                  <a:cubicBezTo>
                    <a:pt x="626" y="125"/>
                    <a:pt x="767" y="204"/>
                    <a:pt x="838" y="329"/>
                  </a:cubicBezTo>
                  <a:cubicBezTo>
                    <a:pt x="848" y="350"/>
                    <a:pt x="869" y="364"/>
                    <a:pt x="891" y="364"/>
                  </a:cubicBezTo>
                  <a:cubicBezTo>
                    <a:pt x="902" y="364"/>
                    <a:pt x="913" y="360"/>
                    <a:pt x="924" y="352"/>
                  </a:cubicBezTo>
                  <a:cubicBezTo>
                    <a:pt x="955" y="337"/>
                    <a:pt x="971" y="298"/>
                    <a:pt x="947" y="266"/>
                  </a:cubicBezTo>
                  <a:cubicBezTo>
                    <a:pt x="853" y="102"/>
                    <a:pt x="673" y="0"/>
                    <a:pt x="486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897;p56">
              <a:extLst>
                <a:ext uri="{FF2B5EF4-FFF2-40B4-BE49-F238E27FC236}">
                  <a16:creationId xmlns:a16="http://schemas.microsoft.com/office/drawing/2014/main" id="{B006B462-D400-4DE8-BA18-A3514F8CEBB4}"/>
                </a:ext>
              </a:extLst>
            </p:cNvPr>
            <p:cNvSpPr/>
            <p:nvPr/>
          </p:nvSpPr>
          <p:spPr>
            <a:xfrm>
              <a:off x="6387175" y="1350600"/>
              <a:ext cx="18225" cy="19575"/>
            </a:xfrm>
            <a:custGeom>
              <a:avLst/>
              <a:gdLst/>
              <a:ahLst/>
              <a:cxnLst/>
              <a:rect l="l" t="t" r="r" b="b"/>
              <a:pathLst>
                <a:path w="729" h="783" extrusionOk="0">
                  <a:moveTo>
                    <a:pt x="71" y="0"/>
                  </a:moveTo>
                  <a:cubicBezTo>
                    <a:pt x="32" y="0"/>
                    <a:pt x="1" y="32"/>
                    <a:pt x="1" y="63"/>
                  </a:cubicBezTo>
                  <a:cubicBezTo>
                    <a:pt x="1" y="102"/>
                    <a:pt x="32" y="133"/>
                    <a:pt x="71" y="133"/>
                  </a:cubicBezTo>
                  <a:cubicBezTo>
                    <a:pt x="87" y="133"/>
                    <a:pt x="595" y="141"/>
                    <a:pt x="595" y="712"/>
                  </a:cubicBezTo>
                  <a:cubicBezTo>
                    <a:pt x="595" y="752"/>
                    <a:pt x="626" y="783"/>
                    <a:pt x="658" y="783"/>
                  </a:cubicBezTo>
                  <a:cubicBezTo>
                    <a:pt x="697" y="783"/>
                    <a:pt x="728" y="752"/>
                    <a:pt x="728" y="712"/>
                  </a:cubicBezTo>
                  <a:cubicBezTo>
                    <a:pt x="728" y="8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898;p56">
              <a:extLst>
                <a:ext uri="{FF2B5EF4-FFF2-40B4-BE49-F238E27FC236}">
                  <a16:creationId xmlns:a16="http://schemas.microsoft.com/office/drawing/2014/main" id="{ABCD93AB-D2F3-4A47-8295-4949E3D45A21}"/>
                </a:ext>
              </a:extLst>
            </p:cNvPr>
            <p:cNvSpPr/>
            <p:nvPr/>
          </p:nvSpPr>
          <p:spPr>
            <a:xfrm>
              <a:off x="6197825" y="1350600"/>
              <a:ext cx="18025" cy="19575"/>
            </a:xfrm>
            <a:custGeom>
              <a:avLst/>
              <a:gdLst/>
              <a:ahLst/>
              <a:cxnLst/>
              <a:rect l="l" t="t" r="r" b="b"/>
              <a:pathLst>
                <a:path w="721" h="783" extrusionOk="0">
                  <a:moveTo>
                    <a:pt x="658" y="0"/>
                  </a:moveTo>
                  <a:cubicBezTo>
                    <a:pt x="650" y="0"/>
                    <a:pt x="0" y="8"/>
                    <a:pt x="0" y="712"/>
                  </a:cubicBezTo>
                  <a:cubicBezTo>
                    <a:pt x="0" y="752"/>
                    <a:pt x="32" y="783"/>
                    <a:pt x="63" y="783"/>
                  </a:cubicBezTo>
                  <a:cubicBezTo>
                    <a:pt x="102" y="783"/>
                    <a:pt x="133" y="752"/>
                    <a:pt x="133" y="712"/>
                  </a:cubicBezTo>
                  <a:cubicBezTo>
                    <a:pt x="133" y="141"/>
                    <a:pt x="634" y="133"/>
                    <a:pt x="658" y="133"/>
                  </a:cubicBezTo>
                  <a:cubicBezTo>
                    <a:pt x="697" y="133"/>
                    <a:pt x="720" y="102"/>
                    <a:pt x="720" y="63"/>
                  </a:cubicBezTo>
                  <a:cubicBezTo>
                    <a:pt x="720" y="32"/>
                    <a:pt x="697" y="0"/>
                    <a:pt x="658" y="0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899;p56">
              <a:extLst>
                <a:ext uri="{FF2B5EF4-FFF2-40B4-BE49-F238E27FC236}">
                  <a16:creationId xmlns:a16="http://schemas.microsoft.com/office/drawing/2014/main" id="{9B1432F0-94F3-4BA3-944B-F59AADE02C76}"/>
                </a:ext>
              </a:extLst>
            </p:cNvPr>
            <p:cNvSpPr/>
            <p:nvPr/>
          </p:nvSpPr>
          <p:spPr>
            <a:xfrm>
              <a:off x="6333000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0" y="1"/>
                  </a:moveTo>
                  <a:cubicBezTo>
                    <a:pt x="86" y="1"/>
                    <a:pt x="0" y="79"/>
                    <a:pt x="0" y="181"/>
                  </a:cubicBezTo>
                  <a:lnTo>
                    <a:pt x="0" y="541"/>
                  </a:lnTo>
                  <a:cubicBezTo>
                    <a:pt x="0" y="635"/>
                    <a:pt x="86" y="721"/>
                    <a:pt x="180" y="721"/>
                  </a:cubicBezTo>
                  <a:cubicBezTo>
                    <a:pt x="282" y="721"/>
                    <a:pt x="360" y="635"/>
                    <a:pt x="360" y="541"/>
                  </a:cubicBezTo>
                  <a:lnTo>
                    <a:pt x="360" y="181"/>
                  </a:lnTo>
                  <a:cubicBezTo>
                    <a:pt x="360" y="79"/>
                    <a:pt x="282" y="1"/>
                    <a:pt x="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00;p56">
              <a:extLst>
                <a:ext uri="{FF2B5EF4-FFF2-40B4-BE49-F238E27FC236}">
                  <a16:creationId xmlns:a16="http://schemas.microsoft.com/office/drawing/2014/main" id="{5405F7A5-068D-41EE-94D3-60A2323347BC}"/>
                </a:ext>
              </a:extLst>
            </p:cNvPr>
            <p:cNvSpPr/>
            <p:nvPr/>
          </p:nvSpPr>
          <p:spPr>
            <a:xfrm>
              <a:off x="6264325" y="1360175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35"/>
                    <a:pt x="79" y="721"/>
                    <a:pt x="181" y="721"/>
                  </a:cubicBezTo>
                  <a:cubicBezTo>
                    <a:pt x="282" y="721"/>
                    <a:pt x="361" y="635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01;p56">
              <a:extLst>
                <a:ext uri="{FF2B5EF4-FFF2-40B4-BE49-F238E27FC236}">
                  <a16:creationId xmlns:a16="http://schemas.microsoft.com/office/drawing/2014/main" id="{82DB20FF-0541-4607-8271-109F0BA6FC17}"/>
                </a:ext>
              </a:extLst>
            </p:cNvPr>
            <p:cNvSpPr/>
            <p:nvPr/>
          </p:nvSpPr>
          <p:spPr>
            <a:xfrm>
              <a:off x="6324375" y="1324925"/>
              <a:ext cx="34850" cy="24975"/>
            </a:xfrm>
            <a:custGeom>
              <a:avLst/>
              <a:gdLst/>
              <a:ahLst/>
              <a:cxnLst/>
              <a:rect l="l" t="t" r="r" b="b"/>
              <a:pathLst>
                <a:path w="1394" h="999" extrusionOk="0">
                  <a:moveTo>
                    <a:pt x="577" y="1"/>
                  </a:moveTo>
                  <a:cubicBezTo>
                    <a:pt x="410" y="1"/>
                    <a:pt x="265" y="55"/>
                    <a:pt x="173" y="128"/>
                  </a:cubicBezTo>
                  <a:cubicBezTo>
                    <a:pt x="24" y="245"/>
                    <a:pt x="1" y="394"/>
                    <a:pt x="63" y="472"/>
                  </a:cubicBezTo>
                  <a:cubicBezTo>
                    <a:pt x="118" y="558"/>
                    <a:pt x="228" y="589"/>
                    <a:pt x="329" y="636"/>
                  </a:cubicBezTo>
                  <a:cubicBezTo>
                    <a:pt x="439" y="668"/>
                    <a:pt x="541" y="714"/>
                    <a:pt x="627" y="754"/>
                  </a:cubicBezTo>
                  <a:cubicBezTo>
                    <a:pt x="721" y="793"/>
                    <a:pt x="815" y="848"/>
                    <a:pt x="916" y="902"/>
                  </a:cubicBezTo>
                  <a:cubicBezTo>
                    <a:pt x="1007" y="944"/>
                    <a:pt x="1092" y="999"/>
                    <a:pt x="1181" y="999"/>
                  </a:cubicBezTo>
                  <a:cubicBezTo>
                    <a:pt x="1192" y="999"/>
                    <a:pt x="1203" y="998"/>
                    <a:pt x="1214" y="996"/>
                  </a:cubicBezTo>
                  <a:cubicBezTo>
                    <a:pt x="1308" y="988"/>
                    <a:pt x="1394" y="871"/>
                    <a:pt x="1370" y="675"/>
                  </a:cubicBezTo>
                  <a:cubicBezTo>
                    <a:pt x="1347" y="480"/>
                    <a:pt x="1198" y="206"/>
                    <a:pt x="909" y="73"/>
                  </a:cubicBezTo>
                  <a:cubicBezTo>
                    <a:pt x="794" y="22"/>
                    <a:pt x="682" y="1"/>
                    <a:pt x="577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02;p56">
              <a:extLst>
                <a:ext uri="{FF2B5EF4-FFF2-40B4-BE49-F238E27FC236}">
                  <a16:creationId xmlns:a16="http://schemas.microsoft.com/office/drawing/2014/main" id="{BF2638C9-9A60-474F-91B3-A7D15BA3BAAC}"/>
                </a:ext>
              </a:extLst>
            </p:cNvPr>
            <p:cNvSpPr/>
            <p:nvPr/>
          </p:nvSpPr>
          <p:spPr>
            <a:xfrm>
              <a:off x="6247500" y="1321450"/>
              <a:ext cx="39150" cy="22900"/>
            </a:xfrm>
            <a:custGeom>
              <a:avLst/>
              <a:gdLst/>
              <a:ahLst/>
              <a:cxnLst/>
              <a:rect l="l" t="t" r="r" b="b"/>
              <a:pathLst>
                <a:path w="1566" h="916" extrusionOk="0">
                  <a:moveTo>
                    <a:pt x="828" y="1"/>
                  </a:moveTo>
                  <a:cubicBezTo>
                    <a:pt x="763" y="1"/>
                    <a:pt x="696" y="8"/>
                    <a:pt x="627" y="24"/>
                  </a:cubicBezTo>
                  <a:cubicBezTo>
                    <a:pt x="290" y="102"/>
                    <a:pt x="95" y="345"/>
                    <a:pt x="48" y="541"/>
                  </a:cubicBezTo>
                  <a:cubicBezTo>
                    <a:pt x="1" y="736"/>
                    <a:pt x="79" y="877"/>
                    <a:pt x="181" y="900"/>
                  </a:cubicBezTo>
                  <a:cubicBezTo>
                    <a:pt x="208" y="911"/>
                    <a:pt x="237" y="915"/>
                    <a:pt x="266" y="915"/>
                  </a:cubicBezTo>
                  <a:cubicBezTo>
                    <a:pt x="345" y="915"/>
                    <a:pt x="430" y="884"/>
                    <a:pt x="509" y="861"/>
                  </a:cubicBezTo>
                  <a:cubicBezTo>
                    <a:pt x="627" y="830"/>
                    <a:pt x="744" y="791"/>
                    <a:pt x="846" y="775"/>
                  </a:cubicBezTo>
                  <a:cubicBezTo>
                    <a:pt x="940" y="752"/>
                    <a:pt x="1065" y="728"/>
                    <a:pt x="1182" y="713"/>
                  </a:cubicBezTo>
                  <a:cubicBezTo>
                    <a:pt x="1300" y="689"/>
                    <a:pt x="1417" y="681"/>
                    <a:pt x="1495" y="603"/>
                  </a:cubicBezTo>
                  <a:cubicBezTo>
                    <a:pt x="1566" y="533"/>
                    <a:pt x="1566" y="384"/>
                    <a:pt x="1409" y="228"/>
                  </a:cubicBezTo>
                  <a:cubicBezTo>
                    <a:pt x="1297" y="109"/>
                    <a:pt x="1081" y="1"/>
                    <a:pt x="828" y="1"/>
                  </a:cubicBezTo>
                  <a:close/>
                </a:path>
              </a:pathLst>
            </a:custGeom>
            <a:solidFill>
              <a:srgbClr val="AAA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03;p56">
              <a:extLst>
                <a:ext uri="{FF2B5EF4-FFF2-40B4-BE49-F238E27FC236}">
                  <a16:creationId xmlns:a16="http://schemas.microsoft.com/office/drawing/2014/main" id="{91FDBF56-E54C-4D6C-9DD4-5700EE340451}"/>
                </a:ext>
              </a:extLst>
            </p:cNvPr>
            <p:cNvSpPr/>
            <p:nvPr/>
          </p:nvSpPr>
          <p:spPr>
            <a:xfrm>
              <a:off x="6328300" y="1374850"/>
              <a:ext cx="18800" cy="5125"/>
            </a:xfrm>
            <a:custGeom>
              <a:avLst/>
              <a:gdLst/>
              <a:ahLst/>
              <a:cxnLst/>
              <a:rect l="l" t="t" r="r" b="b"/>
              <a:pathLst>
                <a:path w="752" h="205" extrusionOk="0">
                  <a:moveTo>
                    <a:pt x="77" y="1"/>
                  </a:moveTo>
                  <a:cubicBezTo>
                    <a:pt x="55" y="1"/>
                    <a:pt x="34" y="11"/>
                    <a:pt x="24" y="32"/>
                  </a:cubicBezTo>
                  <a:cubicBezTo>
                    <a:pt x="0" y="63"/>
                    <a:pt x="16" y="102"/>
                    <a:pt x="47" y="126"/>
                  </a:cubicBezTo>
                  <a:cubicBezTo>
                    <a:pt x="172" y="188"/>
                    <a:pt x="290" y="204"/>
                    <a:pt x="384" y="204"/>
                  </a:cubicBezTo>
                  <a:cubicBezTo>
                    <a:pt x="579" y="204"/>
                    <a:pt x="705" y="126"/>
                    <a:pt x="712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0" y="11"/>
                    <a:pt x="698" y="1"/>
                    <a:pt x="675" y="1"/>
                  </a:cubicBezTo>
                  <a:cubicBezTo>
                    <a:pt x="664" y="1"/>
                    <a:pt x="652" y="3"/>
                    <a:pt x="642" y="9"/>
                  </a:cubicBezTo>
                  <a:cubicBezTo>
                    <a:pt x="637" y="14"/>
                    <a:pt x="537" y="76"/>
                    <a:pt x="384" y="76"/>
                  </a:cubicBezTo>
                  <a:cubicBezTo>
                    <a:pt x="305" y="76"/>
                    <a:pt x="212" y="59"/>
                    <a:pt x="110" y="9"/>
                  </a:cubicBez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04;p56">
              <a:extLst>
                <a:ext uri="{FF2B5EF4-FFF2-40B4-BE49-F238E27FC236}">
                  <a16:creationId xmlns:a16="http://schemas.microsoft.com/office/drawing/2014/main" id="{8824A6CE-1185-426E-830D-1413BFDF8CD2}"/>
                </a:ext>
              </a:extLst>
            </p:cNvPr>
            <p:cNvSpPr/>
            <p:nvPr/>
          </p:nvSpPr>
          <p:spPr>
            <a:xfrm>
              <a:off x="6259625" y="1374850"/>
              <a:ext cx="18825" cy="5125"/>
            </a:xfrm>
            <a:custGeom>
              <a:avLst/>
              <a:gdLst/>
              <a:ahLst/>
              <a:cxnLst/>
              <a:rect l="l" t="t" r="r" b="b"/>
              <a:pathLst>
                <a:path w="753" h="205" extrusionOk="0">
                  <a:moveTo>
                    <a:pt x="77" y="1"/>
                  </a:moveTo>
                  <a:cubicBezTo>
                    <a:pt x="55" y="1"/>
                    <a:pt x="32" y="11"/>
                    <a:pt x="17" y="32"/>
                  </a:cubicBezTo>
                  <a:cubicBezTo>
                    <a:pt x="1" y="63"/>
                    <a:pt x="17" y="102"/>
                    <a:pt x="48" y="126"/>
                  </a:cubicBezTo>
                  <a:cubicBezTo>
                    <a:pt x="173" y="188"/>
                    <a:pt x="290" y="204"/>
                    <a:pt x="384" y="204"/>
                  </a:cubicBezTo>
                  <a:cubicBezTo>
                    <a:pt x="580" y="204"/>
                    <a:pt x="705" y="126"/>
                    <a:pt x="713" y="118"/>
                  </a:cubicBezTo>
                  <a:cubicBezTo>
                    <a:pt x="744" y="95"/>
                    <a:pt x="752" y="55"/>
                    <a:pt x="736" y="32"/>
                  </a:cubicBezTo>
                  <a:cubicBezTo>
                    <a:pt x="721" y="11"/>
                    <a:pt x="698" y="1"/>
                    <a:pt x="676" y="1"/>
                  </a:cubicBezTo>
                  <a:cubicBezTo>
                    <a:pt x="664" y="1"/>
                    <a:pt x="653" y="3"/>
                    <a:pt x="643" y="9"/>
                  </a:cubicBezTo>
                  <a:cubicBezTo>
                    <a:pt x="637" y="14"/>
                    <a:pt x="537" y="76"/>
                    <a:pt x="385" y="76"/>
                  </a:cubicBezTo>
                  <a:cubicBezTo>
                    <a:pt x="306" y="76"/>
                    <a:pt x="212" y="59"/>
                    <a:pt x="111" y="9"/>
                  </a:cubicBezTo>
                  <a:cubicBezTo>
                    <a:pt x="100" y="3"/>
                    <a:pt x="89" y="1"/>
                    <a:pt x="7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05;p56">
              <a:extLst>
                <a:ext uri="{FF2B5EF4-FFF2-40B4-BE49-F238E27FC236}">
                  <a16:creationId xmlns:a16="http://schemas.microsoft.com/office/drawing/2014/main" id="{90300A9E-D072-4E5B-A995-4F4932DED1AE}"/>
                </a:ext>
              </a:extLst>
            </p:cNvPr>
            <p:cNvSpPr/>
            <p:nvPr/>
          </p:nvSpPr>
          <p:spPr>
            <a:xfrm>
              <a:off x="6282325" y="1334950"/>
              <a:ext cx="41300" cy="62225"/>
            </a:xfrm>
            <a:custGeom>
              <a:avLst/>
              <a:gdLst/>
              <a:ahLst/>
              <a:cxnLst/>
              <a:rect l="l" t="t" r="r" b="b"/>
              <a:pathLst>
                <a:path w="1652" h="2489" extrusionOk="0">
                  <a:moveTo>
                    <a:pt x="947" y="1"/>
                  </a:moveTo>
                  <a:cubicBezTo>
                    <a:pt x="908" y="1"/>
                    <a:pt x="885" y="32"/>
                    <a:pt x="885" y="63"/>
                  </a:cubicBezTo>
                  <a:lnTo>
                    <a:pt x="908" y="908"/>
                  </a:lnTo>
                  <a:cubicBezTo>
                    <a:pt x="908" y="1229"/>
                    <a:pt x="1080" y="1440"/>
                    <a:pt x="1346" y="1440"/>
                  </a:cubicBezTo>
                  <a:cubicBezTo>
                    <a:pt x="1440" y="1440"/>
                    <a:pt x="1519" y="1511"/>
                    <a:pt x="1519" y="1605"/>
                  </a:cubicBezTo>
                  <a:lnTo>
                    <a:pt x="1519" y="1769"/>
                  </a:lnTo>
                  <a:cubicBezTo>
                    <a:pt x="1519" y="2097"/>
                    <a:pt x="1253" y="2356"/>
                    <a:pt x="932" y="2356"/>
                  </a:cubicBezTo>
                  <a:lnTo>
                    <a:pt x="63" y="2356"/>
                  </a:lnTo>
                  <a:cubicBezTo>
                    <a:pt x="32" y="2356"/>
                    <a:pt x="1" y="2387"/>
                    <a:pt x="1" y="2426"/>
                  </a:cubicBezTo>
                  <a:cubicBezTo>
                    <a:pt x="1" y="2457"/>
                    <a:pt x="32" y="2489"/>
                    <a:pt x="63" y="2489"/>
                  </a:cubicBezTo>
                  <a:lnTo>
                    <a:pt x="932" y="2489"/>
                  </a:lnTo>
                  <a:cubicBezTo>
                    <a:pt x="1323" y="2489"/>
                    <a:pt x="1652" y="2168"/>
                    <a:pt x="1652" y="1769"/>
                  </a:cubicBezTo>
                  <a:lnTo>
                    <a:pt x="1652" y="1605"/>
                  </a:lnTo>
                  <a:cubicBezTo>
                    <a:pt x="1652" y="1440"/>
                    <a:pt x="1519" y="1307"/>
                    <a:pt x="1346" y="1307"/>
                  </a:cubicBezTo>
                  <a:cubicBezTo>
                    <a:pt x="1057" y="1307"/>
                    <a:pt x="1041" y="1002"/>
                    <a:pt x="1041" y="900"/>
                  </a:cubicBezTo>
                  <a:lnTo>
                    <a:pt x="1010" y="63"/>
                  </a:lnTo>
                  <a:cubicBezTo>
                    <a:pt x="1010" y="24"/>
                    <a:pt x="979" y="1"/>
                    <a:pt x="947" y="1"/>
                  </a:cubicBezTo>
                  <a:close/>
                </a:path>
              </a:pathLst>
            </a:custGeom>
            <a:solidFill>
              <a:srgbClr val="FF89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06;p56">
              <a:extLst>
                <a:ext uri="{FF2B5EF4-FFF2-40B4-BE49-F238E27FC236}">
                  <a16:creationId xmlns:a16="http://schemas.microsoft.com/office/drawing/2014/main" id="{AEBF1767-F62E-4269-AAFB-116462C92B17}"/>
                </a:ext>
              </a:extLst>
            </p:cNvPr>
            <p:cNvSpPr/>
            <p:nvPr/>
          </p:nvSpPr>
          <p:spPr>
            <a:xfrm>
              <a:off x="6276075" y="1405575"/>
              <a:ext cx="40125" cy="33475"/>
            </a:xfrm>
            <a:custGeom>
              <a:avLst/>
              <a:gdLst/>
              <a:ahLst/>
              <a:cxnLst/>
              <a:rect l="l" t="t" r="r" b="b"/>
              <a:pathLst>
                <a:path w="1605" h="1339" extrusionOk="0">
                  <a:moveTo>
                    <a:pt x="0" y="0"/>
                  </a:moveTo>
                  <a:lnTo>
                    <a:pt x="0" y="282"/>
                  </a:lnTo>
                  <a:cubicBezTo>
                    <a:pt x="0" y="861"/>
                    <a:pt x="470" y="1338"/>
                    <a:pt x="1057" y="1338"/>
                  </a:cubicBezTo>
                  <a:lnTo>
                    <a:pt x="1346" y="1338"/>
                  </a:lnTo>
                  <a:cubicBezTo>
                    <a:pt x="1487" y="1338"/>
                    <a:pt x="1604" y="1221"/>
                    <a:pt x="1604" y="1080"/>
                  </a:cubicBezTo>
                  <a:lnTo>
                    <a:pt x="1604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07;p56">
              <a:extLst>
                <a:ext uri="{FF2B5EF4-FFF2-40B4-BE49-F238E27FC236}">
                  <a16:creationId xmlns:a16="http://schemas.microsoft.com/office/drawing/2014/main" id="{89DADE85-D526-4438-853D-4BFB6202289B}"/>
                </a:ext>
              </a:extLst>
            </p:cNvPr>
            <p:cNvSpPr/>
            <p:nvPr/>
          </p:nvSpPr>
          <p:spPr>
            <a:xfrm>
              <a:off x="6269800" y="1399900"/>
              <a:ext cx="63400" cy="16650"/>
            </a:xfrm>
            <a:custGeom>
              <a:avLst/>
              <a:gdLst/>
              <a:ahLst/>
              <a:cxnLst/>
              <a:rect l="l" t="t" r="r" b="b"/>
              <a:pathLst>
                <a:path w="2536" h="666" extrusionOk="0">
                  <a:moveTo>
                    <a:pt x="729" y="0"/>
                  </a:moveTo>
                  <a:cubicBezTo>
                    <a:pt x="322" y="0"/>
                    <a:pt x="1" y="298"/>
                    <a:pt x="1" y="665"/>
                  </a:cubicBezTo>
                  <a:lnTo>
                    <a:pt x="2536" y="665"/>
                  </a:lnTo>
                  <a:cubicBezTo>
                    <a:pt x="2536" y="298"/>
                    <a:pt x="2215" y="0"/>
                    <a:pt x="18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08;p56">
              <a:extLst>
                <a:ext uri="{FF2B5EF4-FFF2-40B4-BE49-F238E27FC236}">
                  <a16:creationId xmlns:a16="http://schemas.microsoft.com/office/drawing/2014/main" id="{DE42EDC9-F3B7-4C01-BB48-3819DBC2C35C}"/>
                </a:ext>
              </a:extLst>
            </p:cNvPr>
            <p:cNvSpPr/>
            <p:nvPr/>
          </p:nvSpPr>
          <p:spPr>
            <a:xfrm>
              <a:off x="6377400" y="1498675"/>
              <a:ext cx="214800" cy="354875"/>
            </a:xfrm>
            <a:custGeom>
              <a:avLst/>
              <a:gdLst/>
              <a:ahLst/>
              <a:cxnLst/>
              <a:rect l="l" t="t" r="r" b="b"/>
              <a:pathLst>
                <a:path w="8592" h="14195" extrusionOk="0">
                  <a:moveTo>
                    <a:pt x="3349" y="1"/>
                  </a:moveTo>
                  <a:cubicBezTo>
                    <a:pt x="2042" y="1"/>
                    <a:pt x="986" y="1057"/>
                    <a:pt x="986" y="2364"/>
                  </a:cubicBezTo>
                  <a:lnTo>
                    <a:pt x="986" y="3819"/>
                  </a:lnTo>
                  <a:cubicBezTo>
                    <a:pt x="438" y="3850"/>
                    <a:pt x="0" y="4382"/>
                    <a:pt x="0" y="5024"/>
                  </a:cubicBezTo>
                  <a:cubicBezTo>
                    <a:pt x="0" y="5673"/>
                    <a:pt x="438" y="6198"/>
                    <a:pt x="986" y="6237"/>
                  </a:cubicBezTo>
                  <a:lnTo>
                    <a:pt x="986" y="6745"/>
                  </a:lnTo>
                  <a:cubicBezTo>
                    <a:pt x="986" y="7755"/>
                    <a:pt x="1620" y="8607"/>
                    <a:pt x="2504" y="8952"/>
                  </a:cubicBezTo>
                  <a:lnTo>
                    <a:pt x="2504" y="12387"/>
                  </a:lnTo>
                  <a:cubicBezTo>
                    <a:pt x="2504" y="13380"/>
                    <a:pt x="3310" y="14194"/>
                    <a:pt x="4312" y="14194"/>
                  </a:cubicBezTo>
                  <a:cubicBezTo>
                    <a:pt x="5305" y="14194"/>
                    <a:pt x="6119" y="13380"/>
                    <a:pt x="6119" y="12387"/>
                  </a:cubicBezTo>
                  <a:lnTo>
                    <a:pt x="6119" y="8850"/>
                  </a:lnTo>
                  <a:cubicBezTo>
                    <a:pt x="6886" y="8467"/>
                    <a:pt x="7418" y="7669"/>
                    <a:pt x="7418" y="6745"/>
                  </a:cubicBezTo>
                  <a:lnTo>
                    <a:pt x="7418" y="6237"/>
                  </a:lnTo>
                  <a:lnTo>
                    <a:pt x="7559" y="6237"/>
                  </a:lnTo>
                  <a:cubicBezTo>
                    <a:pt x="8130" y="6237"/>
                    <a:pt x="8592" y="5697"/>
                    <a:pt x="8592" y="5024"/>
                  </a:cubicBezTo>
                  <a:cubicBezTo>
                    <a:pt x="8592" y="4359"/>
                    <a:pt x="8130" y="3819"/>
                    <a:pt x="7559" y="3819"/>
                  </a:cubicBezTo>
                  <a:lnTo>
                    <a:pt x="7418" y="3819"/>
                  </a:lnTo>
                  <a:lnTo>
                    <a:pt x="7418" y="2364"/>
                  </a:lnTo>
                  <a:cubicBezTo>
                    <a:pt x="7418" y="1057"/>
                    <a:pt x="6362" y="1"/>
                    <a:pt x="5055" y="1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09;p56">
              <a:extLst>
                <a:ext uri="{FF2B5EF4-FFF2-40B4-BE49-F238E27FC236}">
                  <a16:creationId xmlns:a16="http://schemas.microsoft.com/office/drawing/2014/main" id="{61BF82E2-1B5D-4B08-9355-E1FD816ADC1E}"/>
                </a:ext>
              </a:extLst>
            </p:cNvPr>
            <p:cNvSpPr/>
            <p:nvPr/>
          </p:nvSpPr>
          <p:spPr>
            <a:xfrm>
              <a:off x="6443125" y="1723425"/>
              <a:ext cx="68300" cy="30550"/>
            </a:xfrm>
            <a:custGeom>
              <a:avLst/>
              <a:gdLst/>
              <a:ahLst/>
              <a:cxnLst/>
              <a:rect l="l" t="t" r="r" b="b"/>
              <a:pathLst>
                <a:path w="2732" h="1222" extrusionOk="0">
                  <a:moveTo>
                    <a:pt x="0" y="1"/>
                  </a:moveTo>
                  <a:lnTo>
                    <a:pt x="0" y="1221"/>
                  </a:lnTo>
                  <a:lnTo>
                    <a:pt x="2731" y="95"/>
                  </a:lnTo>
                  <a:lnTo>
                    <a:pt x="2731" y="95"/>
                  </a:lnTo>
                  <a:cubicBezTo>
                    <a:pt x="2629" y="110"/>
                    <a:pt x="2528" y="118"/>
                    <a:pt x="2426" y="118"/>
                  </a:cubicBezTo>
                  <a:lnTo>
                    <a:pt x="720" y="118"/>
                  </a:lnTo>
                  <a:cubicBezTo>
                    <a:pt x="470" y="118"/>
                    <a:pt x="227" y="79"/>
                    <a:pt x="0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10;p56">
              <a:extLst>
                <a:ext uri="{FF2B5EF4-FFF2-40B4-BE49-F238E27FC236}">
                  <a16:creationId xmlns:a16="http://schemas.microsoft.com/office/drawing/2014/main" id="{CC73F390-9745-414D-A1EC-4C5A47BD632A}"/>
                </a:ext>
              </a:extLst>
            </p:cNvPr>
            <p:cNvSpPr/>
            <p:nvPr/>
          </p:nvSpPr>
          <p:spPr>
            <a:xfrm>
              <a:off x="6366825" y="1428075"/>
              <a:ext cx="208175" cy="151275"/>
            </a:xfrm>
            <a:custGeom>
              <a:avLst/>
              <a:gdLst/>
              <a:ahLst/>
              <a:cxnLst/>
              <a:rect l="l" t="t" r="r" b="b"/>
              <a:pathLst>
                <a:path w="8327" h="6051" extrusionOk="0">
                  <a:moveTo>
                    <a:pt x="3707" y="0"/>
                  </a:moveTo>
                  <a:cubicBezTo>
                    <a:pt x="3234" y="0"/>
                    <a:pt x="2771" y="232"/>
                    <a:pt x="2489" y="657"/>
                  </a:cubicBezTo>
                  <a:cubicBezTo>
                    <a:pt x="2395" y="790"/>
                    <a:pt x="2332" y="939"/>
                    <a:pt x="2293" y="1095"/>
                  </a:cubicBezTo>
                  <a:cubicBezTo>
                    <a:pt x="2152" y="1058"/>
                    <a:pt x="2008" y="1039"/>
                    <a:pt x="1865" y="1039"/>
                  </a:cubicBezTo>
                  <a:cubicBezTo>
                    <a:pt x="1324" y="1039"/>
                    <a:pt x="792" y="1302"/>
                    <a:pt x="470" y="1784"/>
                  </a:cubicBezTo>
                  <a:cubicBezTo>
                    <a:pt x="48" y="2426"/>
                    <a:pt x="126" y="3247"/>
                    <a:pt x="603" y="3803"/>
                  </a:cubicBezTo>
                  <a:cubicBezTo>
                    <a:pt x="502" y="3881"/>
                    <a:pt x="408" y="3967"/>
                    <a:pt x="337" y="4076"/>
                  </a:cubicBezTo>
                  <a:cubicBezTo>
                    <a:pt x="1" y="4593"/>
                    <a:pt x="142" y="5281"/>
                    <a:pt x="650" y="5618"/>
                  </a:cubicBezTo>
                  <a:cubicBezTo>
                    <a:pt x="837" y="5742"/>
                    <a:pt x="1049" y="5801"/>
                    <a:pt x="1258" y="5801"/>
                  </a:cubicBezTo>
                  <a:cubicBezTo>
                    <a:pt x="1618" y="5801"/>
                    <a:pt x="1971" y="5626"/>
                    <a:pt x="2184" y="5305"/>
                  </a:cubicBezTo>
                  <a:cubicBezTo>
                    <a:pt x="2207" y="5281"/>
                    <a:pt x="2223" y="5250"/>
                    <a:pt x="2231" y="5227"/>
                  </a:cubicBezTo>
                  <a:cubicBezTo>
                    <a:pt x="2340" y="5454"/>
                    <a:pt x="2512" y="5657"/>
                    <a:pt x="2739" y="5806"/>
                  </a:cubicBezTo>
                  <a:cubicBezTo>
                    <a:pt x="2984" y="5971"/>
                    <a:pt x="3261" y="6051"/>
                    <a:pt x="3535" y="6051"/>
                  </a:cubicBezTo>
                  <a:cubicBezTo>
                    <a:pt x="3998" y="6051"/>
                    <a:pt x="4454" y="5824"/>
                    <a:pt x="4735" y="5407"/>
                  </a:cubicBezTo>
                  <a:cubicBezTo>
                    <a:pt x="4782" y="5328"/>
                    <a:pt x="4828" y="5250"/>
                    <a:pt x="4860" y="5172"/>
                  </a:cubicBezTo>
                  <a:cubicBezTo>
                    <a:pt x="5140" y="5288"/>
                    <a:pt x="5436" y="5344"/>
                    <a:pt x="5729" y="5344"/>
                  </a:cubicBezTo>
                  <a:cubicBezTo>
                    <a:pt x="6468" y="5344"/>
                    <a:pt x="7193" y="4988"/>
                    <a:pt x="7630" y="4327"/>
                  </a:cubicBezTo>
                  <a:cubicBezTo>
                    <a:pt x="8326" y="3286"/>
                    <a:pt x="8037" y="1878"/>
                    <a:pt x="6996" y="1181"/>
                  </a:cubicBezTo>
                  <a:cubicBezTo>
                    <a:pt x="6611" y="923"/>
                    <a:pt x="6173" y="799"/>
                    <a:pt x="5743" y="799"/>
                  </a:cubicBezTo>
                  <a:cubicBezTo>
                    <a:pt x="5508" y="799"/>
                    <a:pt x="5276" y="836"/>
                    <a:pt x="5055" y="908"/>
                  </a:cubicBezTo>
                  <a:cubicBezTo>
                    <a:pt x="4946" y="649"/>
                    <a:pt x="4766" y="415"/>
                    <a:pt x="4508" y="243"/>
                  </a:cubicBezTo>
                  <a:cubicBezTo>
                    <a:pt x="4260" y="79"/>
                    <a:pt x="3982" y="0"/>
                    <a:pt x="3707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11;p56">
              <a:extLst>
                <a:ext uri="{FF2B5EF4-FFF2-40B4-BE49-F238E27FC236}">
                  <a16:creationId xmlns:a16="http://schemas.microsoft.com/office/drawing/2014/main" id="{0BC5CD81-E654-45B5-9A1A-779BAE5B8B06}"/>
                </a:ext>
              </a:extLst>
            </p:cNvPr>
            <p:cNvSpPr/>
            <p:nvPr/>
          </p:nvSpPr>
          <p:spPr>
            <a:xfrm>
              <a:off x="6549925" y="1543675"/>
              <a:ext cx="3150" cy="3350"/>
            </a:xfrm>
            <a:custGeom>
              <a:avLst/>
              <a:gdLst/>
              <a:ahLst/>
              <a:cxnLst/>
              <a:rect l="l" t="t" r="r" b="b"/>
              <a:pathLst>
                <a:path w="126" h="134" extrusionOk="0">
                  <a:moveTo>
                    <a:pt x="63" y="0"/>
                  </a:moveTo>
                  <a:cubicBezTo>
                    <a:pt x="24" y="0"/>
                    <a:pt x="0" y="31"/>
                    <a:pt x="0" y="71"/>
                  </a:cubicBezTo>
                  <a:cubicBezTo>
                    <a:pt x="0" y="102"/>
                    <a:pt x="24" y="133"/>
                    <a:pt x="63" y="133"/>
                  </a:cubicBezTo>
                  <a:cubicBezTo>
                    <a:pt x="102" y="133"/>
                    <a:pt x="126" y="102"/>
                    <a:pt x="126" y="71"/>
                  </a:cubicBezTo>
                  <a:cubicBezTo>
                    <a:pt x="126" y="31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12;p56">
              <a:extLst>
                <a:ext uri="{FF2B5EF4-FFF2-40B4-BE49-F238E27FC236}">
                  <a16:creationId xmlns:a16="http://schemas.microsoft.com/office/drawing/2014/main" id="{2DEA9FA9-6B8C-4022-941C-47C2600A14B0}"/>
                </a:ext>
              </a:extLst>
            </p:cNvPr>
            <p:cNvSpPr/>
            <p:nvPr/>
          </p:nvSpPr>
          <p:spPr>
            <a:xfrm>
              <a:off x="6540150" y="1560100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0"/>
                  </a:moveTo>
                  <a:cubicBezTo>
                    <a:pt x="24" y="0"/>
                    <a:pt x="0" y="24"/>
                    <a:pt x="0" y="63"/>
                  </a:cubicBezTo>
                  <a:cubicBezTo>
                    <a:pt x="0" y="102"/>
                    <a:pt x="24" y="126"/>
                    <a:pt x="63" y="126"/>
                  </a:cubicBezTo>
                  <a:cubicBezTo>
                    <a:pt x="102" y="126"/>
                    <a:pt x="125" y="102"/>
                    <a:pt x="125" y="63"/>
                  </a:cubicBezTo>
                  <a:cubicBezTo>
                    <a:pt x="125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13;p56">
              <a:extLst>
                <a:ext uri="{FF2B5EF4-FFF2-40B4-BE49-F238E27FC236}">
                  <a16:creationId xmlns:a16="http://schemas.microsoft.com/office/drawing/2014/main" id="{2645DCC6-C21A-47DE-80F7-0257DDC37872}"/>
                </a:ext>
              </a:extLst>
            </p:cNvPr>
            <p:cNvSpPr/>
            <p:nvPr/>
          </p:nvSpPr>
          <p:spPr>
            <a:xfrm>
              <a:off x="6553050" y="1579650"/>
              <a:ext cx="3350" cy="3175"/>
            </a:xfrm>
            <a:custGeom>
              <a:avLst/>
              <a:gdLst/>
              <a:ahLst/>
              <a:cxnLst/>
              <a:rect l="l" t="t" r="r" b="b"/>
              <a:pathLst>
                <a:path w="134" h="127" extrusionOk="0">
                  <a:moveTo>
                    <a:pt x="71" y="1"/>
                  </a:moveTo>
                  <a:cubicBezTo>
                    <a:pt x="32" y="1"/>
                    <a:pt x="1" y="24"/>
                    <a:pt x="1" y="63"/>
                  </a:cubicBezTo>
                  <a:cubicBezTo>
                    <a:pt x="1" y="103"/>
                    <a:pt x="32" y="126"/>
                    <a:pt x="71" y="126"/>
                  </a:cubicBezTo>
                  <a:cubicBezTo>
                    <a:pt x="102" y="126"/>
                    <a:pt x="134" y="103"/>
                    <a:pt x="134" y="63"/>
                  </a:cubicBezTo>
                  <a:cubicBezTo>
                    <a:pt x="134" y="24"/>
                    <a:pt x="102" y="1"/>
                    <a:pt x="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14;p56">
              <a:extLst>
                <a:ext uri="{FF2B5EF4-FFF2-40B4-BE49-F238E27FC236}">
                  <a16:creationId xmlns:a16="http://schemas.microsoft.com/office/drawing/2014/main" id="{B38C8522-70DD-473C-A954-8227AC2D4425}"/>
                </a:ext>
              </a:extLst>
            </p:cNvPr>
            <p:cNvSpPr/>
            <p:nvPr/>
          </p:nvSpPr>
          <p:spPr>
            <a:xfrm>
              <a:off x="6556375" y="1560100"/>
              <a:ext cx="3350" cy="3150"/>
            </a:xfrm>
            <a:custGeom>
              <a:avLst/>
              <a:gdLst/>
              <a:ahLst/>
              <a:cxnLst/>
              <a:rect l="l" t="t" r="r" b="b"/>
              <a:pathLst>
                <a:path w="134" h="126" extrusionOk="0">
                  <a:moveTo>
                    <a:pt x="63" y="0"/>
                  </a:moveTo>
                  <a:cubicBezTo>
                    <a:pt x="32" y="0"/>
                    <a:pt x="1" y="24"/>
                    <a:pt x="1" y="63"/>
                  </a:cubicBezTo>
                  <a:cubicBezTo>
                    <a:pt x="1" y="102"/>
                    <a:pt x="32" y="126"/>
                    <a:pt x="63" y="126"/>
                  </a:cubicBezTo>
                  <a:cubicBezTo>
                    <a:pt x="102" y="126"/>
                    <a:pt x="134" y="102"/>
                    <a:pt x="134" y="63"/>
                  </a:cubicBezTo>
                  <a:cubicBezTo>
                    <a:pt x="134" y="24"/>
                    <a:pt x="102" y="0"/>
                    <a:pt x="63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15;p56">
              <a:extLst>
                <a:ext uri="{FF2B5EF4-FFF2-40B4-BE49-F238E27FC236}">
                  <a16:creationId xmlns:a16="http://schemas.microsoft.com/office/drawing/2014/main" id="{8723B69D-0481-4CF9-B939-5E075555D8F5}"/>
                </a:ext>
              </a:extLst>
            </p:cNvPr>
            <p:cNvSpPr/>
            <p:nvPr/>
          </p:nvSpPr>
          <p:spPr>
            <a:xfrm>
              <a:off x="6470500" y="1689200"/>
              <a:ext cx="22725" cy="8050"/>
            </a:xfrm>
            <a:custGeom>
              <a:avLst/>
              <a:gdLst/>
              <a:ahLst/>
              <a:cxnLst/>
              <a:rect l="l" t="t" r="r" b="b"/>
              <a:pathLst>
                <a:path w="909" h="322" extrusionOk="0">
                  <a:moveTo>
                    <a:pt x="455" y="1"/>
                  </a:moveTo>
                  <a:cubicBezTo>
                    <a:pt x="275" y="1"/>
                    <a:pt x="102" y="102"/>
                    <a:pt x="16" y="259"/>
                  </a:cubicBezTo>
                  <a:cubicBezTo>
                    <a:pt x="1" y="274"/>
                    <a:pt x="9" y="306"/>
                    <a:pt x="32" y="314"/>
                  </a:cubicBezTo>
                  <a:cubicBezTo>
                    <a:pt x="40" y="319"/>
                    <a:pt x="49" y="322"/>
                    <a:pt x="56" y="322"/>
                  </a:cubicBezTo>
                  <a:cubicBezTo>
                    <a:pt x="70" y="322"/>
                    <a:pt x="82" y="313"/>
                    <a:pt x="87" y="298"/>
                  </a:cubicBezTo>
                  <a:cubicBezTo>
                    <a:pt x="165" y="173"/>
                    <a:pt x="306" y="94"/>
                    <a:pt x="455" y="94"/>
                  </a:cubicBezTo>
                  <a:cubicBezTo>
                    <a:pt x="603" y="94"/>
                    <a:pt x="744" y="173"/>
                    <a:pt x="815" y="298"/>
                  </a:cubicBezTo>
                  <a:cubicBezTo>
                    <a:pt x="830" y="314"/>
                    <a:pt x="838" y="321"/>
                    <a:pt x="854" y="321"/>
                  </a:cubicBezTo>
                  <a:cubicBezTo>
                    <a:pt x="861" y="321"/>
                    <a:pt x="869" y="321"/>
                    <a:pt x="877" y="314"/>
                  </a:cubicBezTo>
                  <a:cubicBezTo>
                    <a:pt x="901" y="306"/>
                    <a:pt x="908" y="274"/>
                    <a:pt x="893" y="259"/>
                  </a:cubicBezTo>
                  <a:cubicBezTo>
                    <a:pt x="807" y="102"/>
                    <a:pt x="635" y="1"/>
                    <a:pt x="455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16;p56">
              <a:extLst>
                <a:ext uri="{FF2B5EF4-FFF2-40B4-BE49-F238E27FC236}">
                  <a16:creationId xmlns:a16="http://schemas.microsoft.com/office/drawing/2014/main" id="{A0F4B74A-6412-43E4-BF7A-48F493C575DC}"/>
                </a:ext>
              </a:extLst>
            </p:cNvPr>
            <p:cNvSpPr/>
            <p:nvPr/>
          </p:nvSpPr>
          <p:spPr>
            <a:xfrm>
              <a:off x="6384050" y="1601375"/>
              <a:ext cx="17825" cy="19200"/>
            </a:xfrm>
            <a:custGeom>
              <a:avLst/>
              <a:gdLst/>
              <a:ahLst/>
              <a:cxnLst/>
              <a:rect l="l" t="t" r="r" b="b"/>
              <a:pathLst>
                <a:path w="713" h="768" extrusionOk="0">
                  <a:moveTo>
                    <a:pt x="626" y="0"/>
                  </a:moveTo>
                  <a:cubicBezTo>
                    <a:pt x="407" y="0"/>
                    <a:pt x="0" y="141"/>
                    <a:pt x="0" y="673"/>
                  </a:cubicBezTo>
                  <a:cubicBezTo>
                    <a:pt x="0" y="728"/>
                    <a:pt x="32" y="767"/>
                    <a:pt x="86" y="767"/>
                  </a:cubicBezTo>
                  <a:cubicBezTo>
                    <a:pt x="133" y="767"/>
                    <a:pt x="172" y="728"/>
                    <a:pt x="172" y="673"/>
                  </a:cubicBezTo>
                  <a:cubicBezTo>
                    <a:pt x="172" y="188"/>
                    <a:pt x="579" y="173"/>
                    <a:pt x="626" y="173"/>
                  </a:cubicBezTo>
                  <a:cubicBezTo>
                    <a:pt x="673" y="173"/>
                    <a:pt x="712" y="133"/>
                    <a:pt x="712" y="86"/>
                  </a:cubicBezTo>
                  <a:cubicBezTo>
                    <a:pt x="712" y="40"/>
                    <a:pt x="673" y="0"/>
                    <a:pt x="626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17;p56">
              <a:extLst>
                <a:ext uri="{FF2B5EF4-FFF2-40B4-BE49-F238E27FC236}">
                  <a16:creationId xmlns:a16="http://schemas.microsoft.com/office/drawing/2014/main" id="{2F34704F-D3E3-4310-B85A-D3B7149F5317}"/>
                </a:ext>
              </a:extLst>
            </p:cNvPr>
            <p:cNvSpPr/>
            <p:nvPr/>
          </p:nvSpPr>
          <p:spPr>
            <a:xfrm>
              <a:off x="6566350" y="1601375"/>
              <a:ext cx="18025" cy="19200"/>
            </a:xfrm>
            <a:custGeom>
              <a:avLst/>
              <a:gdLst/>
              <a:ahLst/>
              <a:cxnLst/>
              <a:rect l="l" t="t" r="r" b="b"/>
              <a:pathLst>
                <a:path w="721" h="768" extrusionOk="0">
                  <a:moveTo>
                    <a:pt x="95" y="0"/>
                  </a:moveTo>
                  <a:cubicBezTo>
                    <a:pt x="40" y="0"/>
                    <a:pt x="1" y="40"/>
                    <a:pt x="1" y="86"/>
                  </a:cubicBezTo>
                  <a:cubicBezTo>
                    <a:pt x="1" y="133"/>
                    <a:pt x="40" y="173"/>
                    <a:pt x="95" y="173"/>
                  </a:cubicBezTo>
                  <a:cubicBezTo>
                    <a:pt x="110" y="173"/>
                    <a:pt x="541" y="180"/>
                    <a:pt x="541" y="673"/>
                  </a:cubicBezTo>
                  <a:cubicBezTo>
                    <a:pt x="541" y="728"/>
                    <a:pt x="580" y="767"/>
                    <a:pt x="635" y="767"/>
                  </a:cubicBezTo>
                  <a:cubicBezTo>
                    <a:pt x="681" y="767"/>
                    <a:pt x="721" y="728"/>
                    <a:pt x="721" y="673"/>
                  </a:cubicBezTo>
                  <a:cubicBezTo>
                    <a:pt x="721" y="141"/>
                    <a:pt x="306" y="0"/>
                    <a:pt x="95" y="0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18;p56">
              <a:extLst>
                <a:ext uri="{FF2B5EF4-FFF2-40B4-BE49-F238E27FC236}">
                  <a16:creationId xmlns:a16="http://schemas.microsoft.com/office/drawing/2014/main" id="{AE74D4D5-6011-4484-A28A-987CDA7325FA}"/>
                </a:ext>
              </a:extLst>
            </p:cNvPr>
            <p:cNvSpPr/>
            <p:nvPr/>
          </p:nvSpPr>
          <p:spPr>
            <a:xfrm>
              <a:off x="6444300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9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9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19;p56">
              <a:extLst>
                <a:ext uri="{FF2B5EF4-FFF2-40B4-BE49-F238E27FC236}">
                  <a16:creationId xmlns:a16="http://schemas.microsoft.com/office/drawing/2014/main" id="{E5B2A772-9077-4B7F-A971-0D38F6BD1003}"/>
                </a:ext>
              </a:extLst>
            </p:cNvPr>
            <p:cNvSpPr/>
            <p:nvPr/>
          </p:nvSpPr>
          <p:spPr>
            <a:xfrm>
              <a:off x="6510225" y="1604700"/>
              <a:ext cx="8825" cy="17625"/>
            </a:xfrm>
            <a:custGeom>
              <a:avLst/>
              <a:gdLst/>
              <a:ahLst/>
              <a:cxnLst/>
              <a:rect l="l" t="t" r="r" b="b"/>
              <a:pathLst>
                <a:path w="353" h="705" extrusionOk="0">
                  <a:moveTo>
                    <a:pt x="172" y="0"/>
                  </a:moveTo>
                  <a:cubicBezTo>
                    <a:pt x="78" y="0"/>
                    <a:pt x="0" y="86"/>
                    <a:pt x="0" y="180"/>
                  </a:cubicBezTo>
                  <a:lnTo>
                    <a:pt x="0" y="532"/>
                  </a:lnTo>
                  <a:cubicBezTo>
                    <a:pt x="0" y="626"/>
                    <a:pt x="78" y="705"/>
                    <a:pt x="172" y="705"/>
                  </a:cubicBezTo>
                  <a:cubicBezTo>
                    <a:pt x="274" y="705"/>
                    <a:pt x="352" y="626"/>
                    <a:pt x="352" y="532"/>
                  </a:cubicBezTo>
                  <a:lnTo>
                    <a:pt x="352" y="180"/>
                  </a:lnTo>
                  <a:cubicBezTo>
                    <a:pt x="352" y="86"/>
                    <a:pt x="274" y="0"/>
                    <a:pt x="172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20;p56">
              <a:extLst>
                <a:ext uri="{FF2B5EF4-FFF2-40B4-BE49-F238E27FC236}">
                  <a16:creationId xmlns:a16="http://schemas.microsoft.com/office/drawing/2014/main" id="{6F5C8717-3678-4B20-8CFA-9DC08080FF16}"/>
                </a:ext>
              </a:extLst>
            </p:cNvPr>
            <p:cNvSpPr/>
            <p:nvPr/>
          </p:nvSpPr>
          <p:spPr>
            <a:xfrm>
              <a:off x="6430025" y="1581775"/>
              <a:ext cx="31300" cy="14600"/>
            </a:xfrm>
            <a:custGeom>
              <a:avLst/>
              <a:gdLst/>
              <a:ahLst/>
              <a:cxnLst/>
              <a:rect l="l" t="t" r="r" b="b"/>
              <a:pathLst>
                <a:path w="1252" h="584" extrusionOk="0">
                  <a:moveTo>
                    <a:pt x="650" y="1"/>
                  </a:moveTo>
                  <a:cubicBezTo>
                    <a:pt x="635" y="1"/>
                    <a:pt x="619" y="1"/>
                    <a:pt x="603" y="2"/>
                  </a:cubicBezTo>
                  <a:cubicBezTo>
                    <a:pt x="337" y="25"/>
                    <a:pt x="141" y="174"/>
                    <a:pt x="71" y="299"/>
                  </a:cubicBezTo>
                  <a:cubicBezTo>
                    <a:pt x="0" y="432"/>
                    <a:pt x="39" y="534"/>
                    <a:pt x="110" y="565"/>
                  </a:cubicBezTo>
                  <a:cubicBezTo>
                    <a:pt x="143" y="579"/>
                    <a:pt x="179" y="583"/>
                    <a:pt x="215" y="583"/>
                  </a:cubicBezTo>
                  <a:cubicBezTo>
                    <a:pt x="266" y="583"/>
                    <a:pt x="318" y="574"/>
                    <a:pt x="368" y="565"/>
                  </a:cubicBezTo>
                  <a:cubicBezTo>
                    <a:pt x="462" y="557"/>
                    <a:pt x="556" y="542"/>
                    <a:pt x="642" y="534"/>
                  </a:cubicBezTo>
                  <a:cubicBezTo>
                    <a:pt x="720" y="534"/>
                    <a:pt x="814" y="526"/>
                    <a:pt x="908" y="526"/>
                  </a:cubicBezTo>
                  <a:cubicBezTo>
                    <a:pt x="1002" y="526"/>
                    <a:pt x="1096" y="526"/>
                    <a:pt x="1166" y="487"/>
                  </a:cubicBezTo>
                  <a:cubicBezTo>
                    <a:pt x="1236" y="448"/>
                    <a:pt x="1252" y="338"/>
                    <a:pt x="1166" y="221"/>
                  </a:cubicBezTo>
                  <a:cubicBezTo>
                    <a:pt x="1085" y="111"/>
                    <a:pt x="894" y="1"/>
                    <a:pt x="650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21;p56">
              <a:extLst>
                <a:ext uri="{FF2B5EF4-FFF2-40B4-BE49-F238E27FC236}">
                  <a16:creationId xmlns:a16="http://schemas.microsoft.com/office/drawing/2014/main" id="{85E31F53-F78B-42E4-A659-C953716A25E1}"/>
                </a:ext>
              </a:extLst>
            </p:cNvPr>
            <p:cNvSpPr/>
            <p:nvPr/>
          </p:nvSpPr>
          <p:spPr>
            <a:xfrm>
              <a:off x="6498875" y="1575150"/>
              <a:ext cx="31125" cy="15550"/>
            </a:xfrm>
            <a:custGeom>
              <a:avLst/>
              <a:gdLst/>
              <a:ahLst/>
              <a:cxnLst/>
              <a:rect l="l" t="t" r="r" b="b"/>
              <a:pathLst>
                <a:path w="1245" h="622" extrusionOk="0">
                  <a:moveTo>
                    <a:pt x="680" y="0"/>
                  </a:moveTo>
                  <a:cubicBezTo>
                    <a:pt x="642" y="0"/>
                    <a:pt x="603" y="3"/>
                    <a:pt x="564" y="9"/>
                  </a:cubicBezTo>
                  <a:cubicBezTo>
                    <a:pt x="298" y="56"/>
                    <a:pt x="118" y="220"/>
                    <a:pt x="63" y="353"/>
                  </a:cubicBezTo>
                  <a:cubicBezTo>
                    <a:pt x="0" y="494"/>
                    <a:pt x="47" y="588"/>
                    <a:pt x="118" y="611"/>
                  </a:cubicBezTo>
                  <a:cubicBezTo>
                    <a:pt x="141" y="618"/>
                    <a:pt x="167" y="621"/>
                    <a:pt x="193" y="621"/>
                  </a:cubicBezTo>
                  <a:cubicBezTo>
                    <a:pt x="253" y="621"/>
                    <a:pt x="318" y="606"/>
                    <a:pt x="384" y="596"/>
                  </a:cubicBezTo>
                  <a:cubicBezTo>
                    <a:pt x="470" y="572"/>
                    <a:pt x="564" y="549"/>
                    <a:pt x="642" y="541"/>
                  </a:cubicBezTo>
                  <a:cubicBezTo>
                    <a:pt x="728" y="525"/>
                    <a:pt x="814" y="517"/>
                    <a:pt x="908" y="510"/>
                  </a:cubicBezTo>
                  <a:cubicBezTo>
                    <a:pt x="1002" y="494"/>
                    <a:pt x="1096" y="494"/>
                    <a:pt x="1166" y="439"/>
                  </a:cubicBezTo>
                  <a:cubicBezTo>
                    <a:pt x="1229" y="392"/>
                    <a:pt x="1244" y="290"/>
                    <a:pt x="1143" y="181"/>
                  </a:cubicBezTo>
                  <a:cubicBezTo>
                    <a:pt x="1063" y="88"/>
                    <a:pt x="892" y="0"/>
                    <a:pt x="680" y="0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22;p56">
              <a:extLst>
                <a:ext uri="{FF2B5EF4-FFF2-40B4-BE49-F238E27FC236}">
                  <a16:creationId xmlns:a16="http://schemas.microsoft.com/office/drawing/2014/main" id="{7D42F382-2B1E-4D8E-B989-983DAFBECD61}"/>
                </a:ext>
              </a:extLst>
            </p:cNvPr>
            <p:cNvSpPr/>
            <p:nvPr/>
          </p:nvSpPr>
          <p:spPr>
            <a:xfrm>
              <a:off x="6466800" y="1604100"/>
              <a:ext cx="26025" cy="45625"/>
            </a:xfrm>
            <a:custGeom>
              <a:avLst/>
              <a:gdLst/>
              <a:ahLst/>
              <a:cxnLst/>
              <a:rect l="l" t="t" r="r" b="b"/>
              <a:pathLst>
                <a:path w="1041" h="1825" extrusionOk="0">
                  <a:moveTo>
                    <a:pt x="712" y="1"/>
                  </a:moveTo>
                  <a:cubicBezTo>
                    <a:pt x="681" y="1"/>
                    <a:pt x="650" y="24"/>
                    <a:pt x="650" y="64"/>
                  </a:cubicBezTo>
                  <a:lnTo>
                    <a:pt x="650" y="549"/>
                  </a:lnTo>
                  <a:cubicBezTo>
                    <a:pt x="650" y="744"/>
                    <a:pt x="485" y="909"/>
                    <a:pt x="282" y="909"/>
                  </a:cubicBezTo>
                  <a:cubicBezTo>
                    <a:pt x="125" y="909"/>
                    <a:pt x="0" y="1042"/>
                    <a:pt x="0" y="1198"/>
                  </a:cubicBezTo>
                  <a:cubicBezTo>
                    <a:pt x="0" y="1542"/>
                    <a:pt x="274" y="1824"/>
                    <a:pt x="626" y="1824"/>
                  </a:cubicBezTo>
                  <a:lnTo>
                    <a:pt x="978" y="1824"/>
                  </a:lnTo>
                  <a:cubicBezTo>
                    <a:pt x="1009" y="1824"/>
                    <a:pt x="1041" y="1793"/>
                    <a:pt x="1041" y="1761"/>
                  </a:cubicBezTo>
                  <a:cubicBezTo>
                    <a:pt x="1041" y="1722"/>
                    <a:pt x="1009" y="1691"/>
                    <a:pt x="978" y="1691"/>
                  </a:cubicBezTo>
                  <a:lnTo>
                    <a:pt x="626" y="1691"/>
                  </a:lnTo>
                  <a:cubicBezTo>
                    <a:pt x="352" y="1691"/>
                    <a:pt x="125" y="1472"/>
                    <a:pt x="125" y="1198"/>
                  </a:cubicBezTo>
                  <a:cubicBezTo>
                    <a:pt x="125" y="1112"/>
                    <a:pt x="196" y="1042"/>
                    <a:pt x="282" y="1042"/>
                  </a:cubicBezTo>
                  <a:cubicBezTo>
                    <a:pt x="556" y="1042"/>
                    <a:pt x="783" y="823"/>
                    <a:pt x="783" y="549"/>
                  </a:cubicBezTo>
                  <a:lnTo>
                    <a:pt x="783" y="64"/>
                  </a:lnTo>
                  <a:cubicBezTo>
                    <a:pt x="783" y="24"/>
                    <a:pt x="751" y="1"/>
                    <a:pt x="712" y="1"/>
                  </a:cubicBezTo>
                  <a:close/>
                </a:path>
              </a:pathLst>
            </a:custGeom>
            <a:solidFill>
              <a:srgbClr val="72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23;p56">
              <a:extLst>
                <a:ext uri="{FF2B5EF4-FFF2-40B4-BE49-F238E27FC236}">
                  <a16:creationId xmlns:a16="http://schemas.microsoft.com/office/drawing/2014/main" id="{ABA387CF-DB1D-4967-A0E3-C4B240D5CAB6}"/>
                </a:ext>
              </a:extLst>
            </p:cNvPr>
            <p:cNvSpPr/>
            <p:nvPr/>
          </p:nvSpPr>
          <p:spPr>
            <a:xfrm>
              <a:off x="6487925" y="1648125"/>
              <a:ext cx="39150" cy="32500"/>
            </a:xfrm>
            <a:custGeom>
              <a:avLst/>
              <a:gdLst/>
              <a:ahLst/>
              <a:cxnLst/>
              <a:rect l="l" t="t" r="r" b="b"/>
              <a:pathLst>
                <a:path w="1566" h="1300" extrusionOk="0">
                  <a:moveTo>
                    <a:pt x="1565" y="0"/>
                  </a:moveTo>
                  <a:lnTo>
                    <a:pt x="0" y="392"/>
                  </a:lnTo>
                  <a:lnTo>
                    <a:pt x="0" y="1049"/>
                  </a:lnTo>
                  <a:cubicBezTo>
                    <a:pt x="0" y="1190"/>
                    <a:pt x="110" y="1299"/>
                    <a:pt x="251" y="1299"/>
                  </a:cubicBezTo>
                  <a:lnTo>
                    <a:pt x="532" y="1299"/>
                  </a:lnTo>
                  <a:cubicBezTo>
                    <a:pt x="1103" y="1299"/>
                    <a:pt x="1565" y="838"/>
                    <a:pt x="1565" y="266"/>
                  </a:cubicBezTo>
                  <a:lnTo>
                    <a:pt x="15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24;p56">
              <a:extLst>
                <a:ext uri="{FF2B5EF4-FFF2-40B4-BE49-F238E27FC236}">
                  <a16:creationId xmlns:a16="http://schemas.microsoft.com/office/drawing/2014/main" id="{6E8BD4BC-3980-4256-98E2-5832928C8623}"/>
                </a:ext>
              </a:extLst>
            </p:cNvPr>
            <p:cNvSpPr/>
            <p:nvPr/>
          </p:nvSpPr>
          <p:spPr>
            <a:xfrm>
              <a:off x="6344525" y="2280525"/>
              <a:ext cx="286800" cy="97850"/>
            </a:xfrm>
            <a:custGeom>
              <a:avLst/>
              <a:gdLst/>
              <a:ahLst/>
              <a:cxnLst/>
              <a:rect l="l" t="t" r="r" b="b"/>
              <a:pathLst>
                <a:path w="11472" h="3914" extrusionOk="0">
                  <a:moveTo>
                    <a:pt x="1" y="1"/>
                  </a:moveTo>
                  <a:lnTo>
                    <a:pt x="1" y="3913"/>
                  </a:lnTo>
                  <a:lnTo>
                    <a:pt x="11471" y="3913"/>
                  </a:lnTo>
                  <a:lnTo>
                    <a:pt x="114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25;p56">
              <a:extLst>
                <a:ext uri="{FF2B5EF4-FFF2-40B4-BE49-F238E27FC236}">
                  <a16:creationId xmlns:a16="http://schemas.microsoft.com/office/drawing/2014/main" id="{4F814546-FC6D-4A2B-BEDB-7D9A11857228}"/>
                </a:ext>
              </a:extLst>
            </p:cNvPr>
            <p:cNvSpPr/>
            <p:nvPr/>
          </p:nvSpPr>
          <p:spPr>
            <a:xfrm>
              <a:off x="6021775" y="1763050"/>
              <a:ext cx="305175" cy="349325"/>
            </a:xfrm>
            <a:custGeom>
              <a:avLst/>
              <a:gdLst/>
              <a:ahLst/>
              <a:cxnLst/>
              <a:rect l="l" t="t" r="r" b="b"/>
              <a:pathLst>
                <a:path w="12207" h="13973" extrusionOk="0">
                  <a:moveTo>
                    <a:pt x="1779" y="0"/>
                  </a:moveTo>
                  <a:cubicBezTo>
                    <a:pt x="1735" y="0"/>
                    <a:pt x="1691" y="12"/>
                    <a:pt x="1651" y="36"/>
                  </a:cubicBezTo>
                  <a:lnTo>
                    <a:pt x="1620" y="59"/>
                  </a:lnTo>
                  <a:cubicBezTo>
                    <a:pt x="1503" y="129"/>
                    <a:pt x="1471" y="286"/>
                    <a:pt x="1550" y="411"/>
                  </a:cubicBezTo>
                  <a:cubicBezTo>
                    <a:pt x="1550" y="411"/>
                    <a:pt x="2199" y="1608"/>
                    <a:pt x="2152" y="1624"/>
                  </a:cubicBezTo>
                  <a:lnTo>
                    <a:pt x="1323" y="317"/>
                  </a:lnTo>
                  <a:cubicBezTo>
                    <a:pt x="1261" y="216"/>
                    <a:pt x="1150" y="155"/>
                    <a:pt x="1038" y="155"/>
                  </a:cubicBezTo>
                  <a:cubicBezTo>
                    <a:pt x="994" y="155"/>
                    <a:pt x="950" y="164"/>
                    <a:pt x="908" y="184"/>
                  </a:cubicBezTo>
                  <a:cubicBezTo>
                    <a:pt x="744" y="270"/>
                    <a:pt x="689" y="481"/>
                    <a:pt x="791" y="630"/>
                  </a:cubicBezTo>
                  <a:lnTo>
                    <a:pt x="1612" y="1929"/>
                  </a:lnTo>
                  <a:cubicBezTo>
                    <a:pt x="1612" y="1929"/>
                    <a:pt x="1612" y="1929"/>
                    <a:pt x="1612" y="1929"/>
                  </a:cubicBezTo>
                  <a:cubicBezTo>
                    <a:pt x="1591" y="1929"/>
                    <a:pt x="947" y="1006"/>
                    <a:pt x="947" y="1006"/>
                  </a:cubicBezTo>
                  <a:cubicBezTo>
                    <a:pt x="886" y="910"/>
                    <a:pt x="776" y="851"/>
                    <a:pt x="667" y="851"/>
                  </a:cubicBezTo>
                  <a:cubicBezTo>
                    <a:pt x="623" y="851"/>
                    <a:pt x="580" y="861"/>
                    <a:pt x="540" y="881"/>
                  </a:cubicBezTo>
                  <a:cubicBezTo>
                    <a:pt x="376" y="967"/>
                    <a:pt x="321" y="1170"/>
                    <a:pt x="415" y="1327"/>
                  </a:cubicBezTo>
                  <a:lnTo>
                    <a:pt x="1158" y="2492"/>
                  </a:lnTo>
                  <a:cubicBezTo>
                    <a:pt x="1158" y="2493"/>
                    <a:pt x="1158" y="2493"/>
                    <a:pt x="1157" y="2493"/>
                  </a:cubicBezTo>
                  <a:cubicBezTo>
                    <a:pt x="1121" y="2493"/>
                    <a:pt x="525" y="1647"/>
                    <a:pt x="525" y="1647"/>
                  </a:cubicBezTo>
                  <a:cubicBezTo>
                    <a:pt x="479" y="1567"/>
                    <a:pt x="391" y="1516"/>
                    <a:pt x="301" y="1516"/>
                  </a:cubicBezTo>
                  <a:cubicBezTo>
                    <a:pt x="268" y="1516"/>
                    <a:pt x="235" y="1523"/>
                    <a:pt x="204" y="1538"/>
                  </a:cubicBezTo>
                  <a:cubicBezTo>
                    <a:pt x="55" y="1600"/>
                    <a:pt x="0" y="1780"/>
                    <a:pt x="86" y="1913"/>
                  </a:cubicBezTo>
                  <a:lnTo>
                    <a:pt x="994" y="3337"/>
                  </a:lnTo>
                  <a:cubicBezTo>
                    <a:pt x="1338" y="3979"/>
                    <a:pt x="2019" y="5168"/>
                    <a:pt x="2371" y="5207"/>
                  </a:cubicBezTo>
                  <a:lnTo>
                    <a:pt x="7269" y="13188"/>
                  </a:lnTo>
                  <a:cubicBezTo>
                    <a:pt x="7585" y="13707"/>
                    <a:pt x="8126" y="13973"/>
                    <a:pt x="8669" y="13973"/>
                  </a:cubicBezTo>
                  <a:cubicBezTo>
                    <a:pt x="9134" y="13973"/>
                    <a:pt x="9601" y="13777"/>
                    <a:pt x="9930" y="13376"/>
                  </a:cubicBezTo>
                  <a:lnTo>
                    <a:pt x="12207" y="10606"/>
                  </a:lnTo>
                  <a:lnTo>
                    <a:pt x="9272" y="7398"/>
                  </a:lnTo>
                  <a:lnTo>
                    <a:pt x="8240" y="8948"/>
                  </a:lnTo>
                  <a:cubicBezTo>
                    <a:pt x="8231" y="8964"/>
                    <a:pt x="8214" y="8972"/>
                    <a:pt x="8196" y="8972"/>
                  </a:cubicBezTo>
                  <a:cubicBezTo>
                    <a:pt x="8180" y="8972"/>
                    <a:pt x="8164" y="8966"/>
                    <a:pt x="8154" y="8955"/>
                  </a:cubicBezTo>
                  <a:lnTo>
                    <a:pt x="4241" y="4339"/>
                  </a:lnTo>
                  <a:cubicBezTo>
                    <a:pt x="4241" y="4339"/>
                    <a:pt x="4726" y="3603"/>
                    <a:pt x="4382" y="2727"/>
                  </a:cubicBezTo>
                  <a:cubicBezTo>
                    <a:pt x="4038" y="1851"/>
                    <a:pt x="4155" y="1671"/>
                    <a:pt x="4280" y="1483"/>
                  </a:cubicBezTo>
                  <a:cubicBezTo>
                    <a:pt x="4363" y="1357"/>
                    <a:pt x="4191" y="1127"/>
                    <a:pt x="3998" y="1127"/>
                  </a:cubicBezTo>
                  <a:cubicBezTo>
                    <a:pt x="3916" y="1127"/>
                    <a:pt x="3829" y="1169"/>
                    <a:pt x="3756" y="1280"/>
                  </a:cubicBezTo>
                  <a:cubicBezTo>
                    <a:pt x="3545" y="1600"/>
                    <a:pt x="3428" y="1780"/>
                    <a:pt x="3365" y="2156"/>
                  </a:cubicBezTo>
                  <a:cubicBezTo>
                    <a:pt x="3360" y="2188"/>
                    <a:pt x="3334" y="2207"/>
                    <a:pt x="3308" y="2207"/>
                  </a:cubicBezTo>
                  <a:cubicBezTo>
                    <a:pt x="3290" y="2207"/>
                    <a:pt x="3273" y="2198"/>
                    <a:pt x="3263" y="2179"/>
                  </a:cubicBezTo>
                  <a:lnTo>
                    <a:pt x="2003" y="122"/>
                  </a:lnTo>
                  <a:cubicBezTo>
                    <a:pt x="1952" y="44"/>
                    <a:pt x="1866" y="0"/>
                    <a:pt x="1779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26;p56">
              <a:extLst>
                <a:ext uri="{FF2B5EF4-FFF2-40B4-BE49-F238E27FC236}">
                  <a16:creationId xmlns:a16="http://schemas.microsoft.com/office/drawing/2014/main" id="{A9F8CFB0-7FCA-468C-8F22-F9ADDC83D650}"/>
                </a:ext>
              </a:extLst>
            </p:cNvPr>
            <p:cNvSpPr/>
            <p:nvPr/>
          </p:nvSpPr>
          <p:spPr>
            <a:xfrm>
              <a:off x="6653200" y="1763050"/>
              <a:ext cx="305375" cy="349325"/>
            </a:xfrm>
            <a:custGeom>
              <a:avLst/>
              <a:gdLst/>
              <a:ahLst/>
              <a:cxnLst/>
              <a:rect l="l" t="t" r="r" b="b"/>
              <a:pathLst>
                <a:path w="12215" h="13973" extrusionOk="0">
                  <a:moveTo>
                    <a:pt x="10434" y="0"/>
                  </a:moveTo>
                  <a:cubicBezTo>
                    <a:pt x="10346" y="0"/>
                    <a:pt x="10258" y="44"/>
                    <a:pt x="10212" y="122"/>
                  </a:cubicBezTo>
                  <a:lnTo>
                    <a:pt x="8952" y="2179"/>
                  </a:lnTo>
                  <a:cubicBezTo>
                    <a:pt x="8939" y="2198"/>
                    <a:pt x="8921" y="2207"/>
                    <a:pt x="8904" y="2207"/>
                  </a:cubicBezTo>
                  <a:cubicBezTo>
                    <a:pt x="8879" y="2207"/>
                    <a:pt x="8855" y="2188"/>
                    <a:pt x="8850" y="2156"/>
                  </a:cubicBezTo>
                  <a:cubicBezTo>
                    <a:pt x="8788" y="1780"/>
                    <a:pt x="8663" y="1600"/>
                    <a:pt x="8451" y="1280"/>
                  </a:cubicBezTo>
                  <a:cubicBezTo>
                    <a:pt x="8381" y="1169"/>
                    <a:pt x="8296" y="1127"/>
                    <a:pt x="8214" y="1127"/>
                  </a:cubicBezTo>
                  <a:cubicBezTo>
                    <a:pt x="8024" y="1127"/>
                    <a:pt x="7853" y="1357"/>
                    <a:pt x="7935" y="1483"/>
                  </a:cubicBezTo>
                  <a:cubicBezTo>
                    <a:pt x="8052" y="1671"/>
                    <a:pt x="8177" y="1851"/>
                    <a:pt x="7833" y="2727"/>
                  </a:cubicBezTo>
                  <a:cubicBezTo>
                    <a:pt x="7489" y="3603"/>
                    <a:pt x="7966" y="4339"/>
                    <a:pt x="7966" y="4339"/>
                  </a:cubicBezTo>
                  <a:lnTo>
                    <a:pt x="4054" y="8955"/>
                  </a:lnTo>
                  <a:cubicBezTo>
                    <a:pt x="4043" y="8966"/>
                    <a:pt x="4029" y="8972"/>
                    <a:pt x="4014" y="8972"/>
                  </a:cubicBezTo>
                  <a:cubicBezTo>
                    <a:pt x="3997" y="8972"/>
                    <a:pt x="3980" y="8964"/>
                    <a:pt x="3968" y="8948"/>
                  </a:cubicBezTo>
                  <a:lnTo>
                    <a:pt x="2943" y="7398"/>
                  </a:lnTo>
                  <a:lnTo>
                    <a:pt x="1" y="10606"/>
                  </a:lnTo>
                  <a:lnTo>
                    <a:pt x="2286" y="13376"/>
                  </a:lnTo>
                  <a:cubicBezTo>
                    <a:pt x="2614" y="13777"/>
                    <a:pt x="3081" y="13973"/>
                    <a:pt x="3547" y="13973"/>
                  </a:cubicBezTo>
                  <a:cubicBezTo>
                    <a:pt x="4089" y="13973"/>
                    <a:pt x="4630" y="13707"/>
                    <a:pt x="4946" y="13188"/>
                  </a:cubicBezTo>
                  <a:lnTo>
                    <a:pt x="9844" y="5207"/>
                  </a:lnTo>
                  <a:cubicBezTo>
                    <a:pt x="10196" y="5168"/>
                    <a:pt x="10877" y="3979"/>
                    <a:pt x="11221" y="3337"/>
                  </a:cubicBezTo>
                  <a:lnTo>
                    <a:pt x="12129" y="1913"/>
                  </a:lnTo>
                  <a:cubicBezTo>
                    <a:pt x="12215" y="1780"/>
                    <a:pt x="12160" y="1600"/>
                    <a:pt x="12011" y="1538"/>
                  </a:cubicBezTo>
                  <a:cubicBezTo>
                    <a:pt x="11980" y="1523"/>
                    <a:pt x="11947" y="1516"/>
                    <a:pt x="11914" y="1516"/>
                  </a:cubicBezTo>
                  <a:cubicBezTo>
                    <a:pt x="11824" y="1516"/>
                    <a:pt x="11734" y="1567"/>
                    <a:pt x="11683" y="1647"/>
                  </a:cubicBezTo>
                  <a:cubicBezTo>
                    <a:pt x="11683" y="1647"/>
                    <a:pt x="11086" y="2493"/>
                    <a:pt x="11050" y="2493"/>
                  </a:cubicBezTo>
                  <a:cubicBezTo>
                    <a:pt x="11050" y="2493"/>
                    <a:pt x="11049" y="2493"/>
                    <a:pt x="11049" y="2492"/>
                  </a:cubicBezTo>
                  <a:lnTo>
                    <a:pt x="11800" y="1327"/>
                  </a:lnTo>
                  <a:cubicBezTo>
                    <a:pt x="11894" y="1170"/>
                    <a:pt x="11839" y="967"/>
                    <a:pt x="11675" y="881"/>
                  </a:cubicBezTo>
                  <a:cubicBezTo>
                    <a:pt x="11633" y="861"/>
                    <a:pt x="11589" y="851"/>
                    <a:pt x="11545" y="851"/>
                  </a:cubicBezTo>
                  <a:cubicBezTo>
                    <a:pt x="11436" y="851"/>
                    <a:pt x="11330" y="910"/>
                    <a:pt x="11268" y="1006"/>
                  </a:cubicBezTo>
                  <a:cubicBezTo>
                    <a:pt x="11268" y="1006"/>
                    <a:pt x="10624" y="1929"/>
                    <a:pt x="10603" y="1929"/>
                  </a:cubicBezTo>
                  <a:cubicBezTo>
                    <a:pt x="10603" y="1929"/>
                    <a:pt x="10603" y="1929"/>
                    <a:pt x="10603" y="1929"/>
                  </a:cubicBezTo>
                  <a:lnTo>
                    <a:pt x="11425" y="630"/>
                  </a:lnTo>
                  <a:cubicBezTo>
                    <a:pt x="11518" y="481"/>
                    <a:pt x="11464" y="270"/>
                    <a:pt x="11299" y="184"/>
                  </a:cubicBezTo>
                  <a:cubicBezTo>
                    <a:pt x="11260" y="164"/>
                    <a:pt x="11217" y="155"/>
                    <a:pt x="11174" y="155"/>
                  </a:cubicBezTo>
                  <a:cubicBezTo>
                    <a:pt x="11065" y="155"/>
                    <a:pt x="10954" y="216"/>
                    <a:pt x="10893" y="317"/>
                  </a:cubicBezTo>
                  <a:lnTo>
                    <a:pt x="10063" y="1624"/>
                  </a:lnTo>
                  <a:cubicBezTo>
                    <a:pt x="10016" y="1608"/>
                    <a:pt x="10666" y="411"/>
                    <a:pt x="10666" y="411"/>
                  </a:cubicBezTo>
                  <a:cubicBezTo>
                    <a:pt x="10736" y="286"/>
                    <a:pt x="10705" y="129"/>
                    <a:pt x="10587" y="59"/>
                  </a:cubicBezTo>
                  <a:lnTo>
                    <a:pt x="10564" y="36"/>
                  </a:lnTo>
                  <a:cubicBezTo>
                    <a:pt x="10524" y="12"/>
                    <a:pt x="10479" y="0"/>
                    <a:pt x="10434" y="0"/>
                  </a:cubicBezTo>
                  <a:close/>
                </a:path>
              </a:pathLst>
            </a:custGeom>
            <a:solidFill>
              <a:srgbClr val="A152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27;p56">
              <a:extLst>
                <a:ext uri="{FF2B5EF4-FFF2-40B4-BE49-F238E27FC236}">
                  <a16:creationId xmlns:a16="http://schemas.microsoft.com/office/drawing/2014/main" id="{985F8CC7-90D4-4D79-85AE-5884CAA54A0F}"/>
                </a:ext>
              </a:extLst>
            </p:cNvPr>
            <p:cNvSpPr/>
            <p:nvPr/>
          </p:nvSpPr>
          <p:spPr>
            <a:xfrm>
              <a:off x="6246725" y="1781725"/>
              <a:ext cx="483575" cy="500200"/>
            </a:xfrm>
            <a:custGeom>
              <a:avLst/>
              <a:gdLst/>
              <a:ahLst/>
              <a:cxnLst/>
              <a:rect l="l" t="t" r="r" b="b"/>
              <a:pathLst>
                <a:path w="19343" h="20008" extrusionOk="0">
                  <a:moveTo>
                    <a:pt x="8568" y="1"/>
                  </a:moveTo>
                  <a:cubicBezTo>
                    <a:pt x="7919" y="1"/>
                    <a:pt x="7285" y="110"/>
                    <a:pt x="6675" y="329"/>
                  </a:cubicBezTo>
                  <a:cubicBezTo>
                    <a:pt x="5079" y="908"/>
                    <a:pt x="2277" y="2489"/>
                    <a:pt x="1" y="6784"/>
                  </a:cubicBezTo>
                  <a:lnTo>
                    <a:pt x="3083" y="10118"/>
                  </a:lnTo>
                  <a:lnTo>
                    <a:pt x="3889" y="9851"/>
                  </a:lnTo>
                  <a:lnTo>
                    <a:pt x="3889" y="19749"/>
                  </a:lnTo>
                  <a:cubicBezTo>
                    <a:pt x="3889" y="19890"/>
                    <a:pt x="4007" y="20008"/>
                    <a:pt x="4148" y="20008"/>
                  </a:cubicBezTo>
                  <a:lnTo>
                    <a:pt x="15117" y="20008"/>
                  </a:lnTo>
                  <a:cubicBezTo>
                    <a:pt x="15266" y="20008"/>
                    <a:pt x="15383" y="19890"/>
                    <a:pt x="15383" y="19749"/>
                  </a:cubicBezTo>
                  <a:lnTo>
                    <a:pt x="15383" y="9664"/>
                  </a:lnTo>
                  <a:lnTo>
                    <a:pt x="16260" y="10118"/>
                  </a:lnTo>
                  <a:lnTo>
                    <a:pt x="19343" y="6784"/>
                  </a:lnTo>
                  <a:cubicBezTo>
                    <a:pt x="17207" y="2747"/>
                    <a:pt x="14601" y="1104"/>
                    <a:pt x="12966" y="439"/>
                  </a:cubicBezTo>
                  <a:cubicBezTo>
                    <a:pt x="12238" y="149"/>
                    <a:pt x="11463" y="1"/>
                    <a:pt x="10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28;p56">
              <a:extLst>
                <a:ext uri="{FF2B5EF4-FFF2-40B4-BE49-F238E27FC236}">
                  <a16:creationId xmlns:a16="http://schemas.microsoft.com/office/drawing/2014/main" id="{00E89AFC-EC2D-4FD3-9867-3B3E55B08829}"/>
                </a:ext>
              </a:extLst>
            </p:cNvPr>
            <p:cNvSpPr/>
            <p:nvPr/>
          </p:nvSpPr>
          <p:spPr>
            <a:xfrm>
              <a:off x="6342775" y="1959350"/>
              <a:ext cx="3350" cy="75125"/>
            </a:xfrm>
            <a:custGeom>
              <a:avLst/>
              <a:gdLst/>
              <a:ahLst/>
              <a:cxnLst/>
              <a:rect l="l" t="t" r="r" b="b"/>
              <a:pathLst>
                <a:path w="134" h="3005" extrusionOk="0">
                  <a:moveTo>
                    <a:pt x="71" y="0"/>
                  </a:moveTo>
                  <a:cubicBezTo>
                    <a:pt x="32" y="0"/>
                    <a:pt x="0" y="31"/>
                    <a:pt x="0" y="71"/>
                  </a:cubicBezTo>
                  <a:lnTo>
                    <a:pt x="0" y="2934"/>
                  </a:lnTo>
                  <a:cubicBezTo>
                    <a:pt x="0" y="2973"/>
                    <a:pt x="32" y="3005"/>
                    <a:pt x="71" y="3005"/>
                  </a:cubicBezTo>
                  <a:cubicBezTo>
                    <a:pt x="102" y="3005"/>
                    <a:pt x="133" y="2973"/>
                    <a:pt x="133" y="2934"/>
                  </a:cubicBezTo>
                  <a:lnTo>
                    <a:pt x="133" y="71"/>
                  </a:lnTo>
                  <a:cubicBezTo>
                    <a:pt x="133" y="31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29;p56">
              <a:extLst>
                <a:ext uri="{FF2B5EF4-FFF2-40B4-BE49-F238E27FC236}">
                  <a16:creationId xmlns:a16="http://schemas.microsoft.com/office/drawing/2014/main" id="{676BEC53-ED52-46F6-ABA4-EBEA26D1928A}"/>
                </a:ext>
              </a:extLst>
            </p:cNvPr>
            <p:cNvSpPr/>
            <p:nvPr/>
          </p:nvSpPr>
          <p:spPr>
            <a:xfrm>
              <a:off x="6628175" y="1961100"/>
              <a:ext cx="3150" cy="74950"/>
            </a:xfrm>
            <a:custGeom>
              <a:avLst/>
              <a:gdLst/>
              <a:ahLst/>
              <a:cxnLst/>
              <a:rect l="l" t="t" r="r" b="b"/>
              <a:pathLst>
                <a:path w="126" h="2998" extrusionOk="0">
                  <a:moveTo>
                    <a:pt x="63" y="1"/>
                  </a:moveTo>
                  <a:cubicBezTo>
                    <a:pt x="24" y="1"/>
                    <a:pt x="0" y="24"/>
                    <a:pt x="0" y="63"/>
                  </a:cubicBezTo>
                  <a:lnTo>
                    <a:pt x="0" y="2935"/>
                  </a:lnTo>
                  <a:cubicBezTo>
                    <a:pt x="0" y="2966"/>
                    <a:pt x="24" y="2997"/>
                    <a:pt x="63" y="2997"/>
                  </a:cubicBezTo>
                  <a:cubicBezTo>
                    <a:pt x="102" y="2997"/>
                    <a:pt x="125" y="2966"/>
                    <a:pt x="125" y="2935"/>
                  </a:cubicBezTo>
                  <a:lnTo>
                    <a:pt x="125" y="63"/>
                  </a:lnTo>
                  <a:cubicBezTo>
                    <a:pt x="125" y="24"/>
                    <a:pt x="102" y="1"/>
                    <a:pt x="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30;p56">
              <a:extLst>
                <a:ext uri="{FF2B5EF4-FFF2-40B4-BE49-F238E27FC236}">
                  <a16:creationId xmlns:a16="http://schemas.microsoft.com/office/drawing/2014/main" id="{0F67130F-D6C3-4A17-949A-39769D8EC579}"/>
                </a:ext>
              </a:extLst>
            </p:cNvPr>
            <p:cNvSpPr/>
            <p:nvPr/>
          </p:nvSpPr>
          <p:spPr>
            <a:xfrm>
              <a:off x="5998500" y="2143600"/>
              <a:ext cx="316125" cy="234775"/>
            </a:xfrm>
            <a:custGeom>
              <a:avLst/>
              <a:gdLst/>
              <a:ahLst/>
              <a:cxnLst/>
              <a:rect l="l" t="t" r="r" b="b"/>
              <a:pathLst>
                <a:path w="12645" h="9391" extrusionOk="0">
                  <a:moveTo>
                    <a:pt x="1017" y="1"/>
                  </a:moveTo>
                  <a:cubicBezTo>
                    <a:pt x="0" y="3044"/>
                    <a:pt x="0" y="6346"/>
                    <a:pt x="1017" y="9390"/>
                  </a:cubicBezTo>
                  <a:lnTo>
                    <a:pt x="11714" y="9390"/>
                  </a:lnTo>
                  <a:cubicBezTo>
                    <a:pt x="12645" y="6331"/>
                    <a:pt x="12645" y="3060"/>
                    <a:pt x="11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31;p56">
              <a:extLst>
                <a:ext uri="{FF2B5EF4-FFF2-40B4-BE49-F238E27FC236}">
                  <a16:creationId xmlns:a16="http://schemas.microsoft.com/office/drawing/2014/main" id="{DFF3DF20-E430-492E-8D67-4F06330C3DB9}"/>
                </a:ext>
              </a:extLst>
            </p:cNvPr>
            <p:cNvSpPr/>
            <p:nvPr/>
          </p:nvSpPr>
          <p:spPr>
            <a:xfrm>
              <a:off x="6085925" y="2275850"/>
              <a:ext cx="145375" cy="23300"/>
            </a:xfrm>
            <a:custGeom>
              <a:avLst/>
              <a:gdLst/>
              <a:ahLst/>
              <a:cxnLst/>
              <a:rect l="l" t="t" r="r" b="b"/>
              <a:pathLst>
                <a:path w="5815" h="932" extrusionOk="0">
                  <a:moveTo>
                    <a:pt x="79" y="0"/>
                  </a:moveTo>
                  <a:lnTo>
                    <a:pt x="1" y="110"/>
                  </a:lnTo>
                  <a:cubicBezTo>
                    <a:pt x="24" y="125"/>
                    <a:pt x="1261" y="931"/>
                    <a:pt x="2966" y="931"/>
                  </a:cubicBezTo>
                  <a:cubicBezTo>
                    <a:pt x="3827" y="931"/>
                    <a:pt x="4805" y="728"/>
                    <a:pt x="5814" y="110"/>
                  </a:cubicBezTo>
                  <a:lnTo>
                    <a:pt x="5744" y="0"/>
                  </a:lnTo>
                  <a:cubicBezTo>
                    <a:pt x="4762" y="599"/>
                    <a:pt x="3804" y="798"/>
                    <a:pt x="2963" y="798"/>
                  </a:cubicBezTo>
                  <a:cubicBezTo>
                    <a:pt x="1299" y="798"/>
                    <a:pt x="95" y="16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932;p56">
              <a:extLst>
                <a:ext uri="{FF2B5EF4-FFF2-40B4-BE49-F238E27FC236}">
                  <a16:creationId xmlns:a16="http://schemas.microsoft.com/office/drawing/2014/main" id="{7F623814-A993-4E3F-97AB-3FFE0FCB2C01}"/>
                </a:ext>
              </a:extLst>
            </p:cNvPr>
            <p:cNvSpPr/>
            <p:nvPr/>
          </p:nvSpPr>
          <p:spPr>
            <a:xfrm>
              <a:off x="6155375" y="2304975"/>
              <a:ext cx="3350" cy="65175"/>
            </a:xfrm>
            <a:custGeom>
              <a:avLst/>
              <a:gdLst/>
              <a:ahLst/>
              <a:cxnLst/>
              <a:rect l="l" t="t" r="r" b="b"/>
              <a:pathLst>
                <a:path w="134" h="2607" extrusionOk="0">
                  <a:moveTo>
                    <a:pt x="1" y="1"/>
                  </a:moveTo>
                  <a:lnTo>
                    <a:pt x="1" y="2606"/>
                  </a:lnTo>
                  <a:lnTo>
                    <a:pt x="134" y="260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33;p56">
              <a:extLst>
                <a:ext uri="{FF2B5EF4-FFF2-40B4-BE49-F238E27FC236}">
                  <a16:creationId xmlns:a16="http://schemas.microsoft.com/office/drawing/2014/main" id="{7D2680FB-CB19-472C-AA0B-D621FF139186}"/>
                </a:ext>
              </a:extLst>
            </p:cNvPr>
            <p:cNvSpPr/>
            <p:nvPr/>
          </p:nvSpPr>
          <p:spPr>
            <a:xfrm>
              <a:off x="5931200" y="1928425"/>
              <a:ext cx="102525" cy="444650"/>
            </a:xfrm>
            <a:custGeom>
              <a:avLst/>
              <a:gdLst/>
              <a:ahLst/>
              <a:cxnLst/>
              <a:rect l="l" t="t" r="r" b="b"/>
              <a:pathLst>
                <a:path w="4101" h="17786" extrusionOk="0">
                  <a:moveTo>
                    <a:pt x="1667" y="1"/>
                  </a:moveTo>
                  <a:cubicBezTo>
                    <a:pt x="1667" y="1"/>
                    <a:pt x="48" y="15939"/>
                    <a:pt x="55" y="16010"/>
                  </a:cubicBezTo>
                  <a:lnTo>
                    <a:pt x="55" y="16033"/>
                  </a:lnTo>
                  <a:lnTo>
                    <a:pt x="1" y="16980"/>
                  </a:lnTo>
                  <a:cubicBezTo>
                    <a:pt x="1" y="17073"/>
                    <a:pt x="74" y="17154"/>
                    <a:pt x="164" y="17154"/>
                  </a:cubicBezTo>
                  <a:cubicBezTo>
                    <a:pt x="172" y="17154"/>
                    <a:pt x="180" y="17153"/>
                    <a:pt x="188" y="17152"/>
                  </a:cubicBezTo>
                  <a:cubicBezTo>
                    <a:pt x="259" y="17144"/>
                    <a:pt x="321" y="17097"/>
                    <a:pt x="337" y="17027"/>
                  </a:cubicBezTo>
                  <a:lnTo>
                    <a:pt x="517" y="16174"/>
                  </a:lnTo>
                  <a:lnTo>
                    <a:pt x="556" y="17402"/>
                  </a:lnTo>
                  <a:cubicBezTo>
                    <a:pt x="564" y="17473"/>
                    <a:pt x="603" y="17535"/>
                    <a:pt x="674" y="17559"/>
                  </a:cubicBezTo>
                  <a:lnTo>
                    <a:pt x="721" y="17575"/>
                  </a:lnTo>
                  <a:cubicBezTo>
                    <a:pt x="737" y="17580"/>
                    <a:pt x="754" y="17582"/>
                    <a:pt x="770" y="17582"/>
                  </a:cubicBezTo>
                  <a:cubicBezTo>
                    <a:pt x="855" y="17582"/>
                    <a:pt x="933" y="17518"/>
                    <a:pt x="940" y="17426"/>
                  </a:cubicBezTo>
                  <a:lnTo>
                    <a:pt x="1010" y="16182"/>
                  </a:lnTo>
                  <a:lnTo>
                    <a:pt x="1127" y="17629"/>
                  </a:lnTo>
                  <a:cubicBezTo>
                    <a:pt x="1135" y="17715"/>
                    <a:pt x="1206" y="17778"/>
                    <a:pt x="1292" y="17786"/>
                  </a:cubicBezTo>
                  <a:lnTo>
                    <a:pt x="1307" y="17786"/>
                  </a:lnTo>
                  <a:cubicBezTo>
                    <a:pt x="1401" y="17786"/>
                    <a:pt x="1479" y="17715"/>
                    <a:pt x="1479" y="17621"/>
                  </a:cubicBezTo>
                  <a:lnTo>
                    <a:pt x="1495" y="16197"/>
                  </a:lnTo>
                  <a:lnTo>
                    <a:pt x="1652" y="17371"/>
                  </a:lnTo>
                  <a:cubicBezTo>
                    <a:pt x="1666" y="17455"/>
                    <a:pt x="1736" y="17514"/>
                    <a:pt x="1818" y="17514"/>
                  </a:cubicBezTo>
                  <a:cubicBezTo>
                    <a:pt x="1828" y="17514"/>
                    <a:pt x="1838" y="17514"/>
                    <a:pt x="1847" y="17512"/>
                  </a:cubicBezTo>
                  <a:lnTo>
                    <a:pt x="1886" y="17504"/>
                  </a:lnTo>
                  <a:cubicBezTo>
                    <a:pt x="1972" y="17496"/>
                    <a:pt x="2035" y="17418"/>
                    <a:pt x="2027" y="17332"/>
                  </a:cubicBezTo>
                  <a:lnTo>
                    <a:pt x="1957" y="16213"/>
                  </a:lnTo>
                  <a:lnTo>
                    <a:pt x="1957" y="16182"/>
                  </a:lnTo>
                  <a:lnTo>
                    <a:pt x="2043" y="15313"/>
                  </a:lnTo>
                  <a:cubicBezTo>
                    <a:pt x="2048" y="15222"/>
                    <a:pt x="2123" y="15164"/>
                    <a:pt x="2205" y="15164"/>
                  </a:cubicBezTo>
                  <a:cubicBezTo>
                    <a:pt x="2243" y="15164"/>
                    <a:pt x="2282" y="15177"/>
                    <a:pt x="2317" y="15204"/>
                  </a:cubicBezTo>
                  <a:lnTo>
                    <a:pt x="2864" y="15642"/>
                  </a:lnTo>
                  <a:cubicBezTo>
                    <a:pt x="2893" y="15667"/>
                    <a:pt x="2931" y="15679"/>
                    <a:pt x="2968" y="15679"/>
                  </a:cubicBezTo>
                  <a:cubicBezTo>
                    <a:pt x="3011" y="15679"/>
                    <a:pt x="3054" y="15663"/>
                    <a:pt x="3084" y="15634"/>
                  </a:cubicBezTo>
                  <a:lnTo>
                    <a:pt x="3107" y="15611"/>
                  </a:lnTo>
                  <a:cubicBezTo>
                    <a:pt x="3170" y="15556"/>
                    <a:pt x="3177" y="15470"/>
                    <a:pt x="3130" y="15399"/>
                  </a:cubicBezTo>
                  <a:lnTo>
                    <a:pt x="2528" y="14492"/>
                  </a:lnTo>
                  <a:cubicBezTo>
                    <a:pt x="2434" y="14327"/>
                    <a:pt x="2340" y="14194"/>
                    <a:pt x="2254" y="14085"/>
                  </a:cubicBezTo>
                  <a:lnTo>
                    <a:pt x="4101" y="3225"/>
                  </a:lnTo>
                  <a:lnTo>
                    <a:pt x="3749" y="232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34;p56">
              <a:extLst>
                <a:ext uri="{FF2B5EF4-FFF2-40B4-BE49-F238E27FC236}">
                  <a16:creationId xmlns:a16="http://schemas.microsoft.com/office/drawing/2014/main" id="{41490DDD-4A47-4C34-A2D4-439B6E97C0A0}"/>
                </a:ext>
              </a:extLst>
            </p:cNvPr>
            <p:cNvSpPr/>
            <p:nvPr/>
          </p:nvSpPr>
          <p:spPr>
            <a:xfrm>
              <a:off x="6276850" y="1925100"/>
              <a:ext cx="102700" cy="447975"/>
            </a:xfrm>
            <a:custGeom>
              <a:avLst/>
              <a:gdLst/>
              <a:ahLst/>
              <a:cxnLst/>
              <a:rect l="l" t="t" r="r" b="b"/>
              <a:pathLst>
                <a:path w="4108" h="17919" extrusionOk="0">
                  <a:moveTo>
                    <a:pt x="2442" y="1"/>
                  </a:moveTo>
                  <a:lnTo>
                    <a:pt x="353" y="2458"/>
                  </a:lnTo>
                  <a:lnTo>
                    <a:pt x="1" y="3358"/>
                  </a:lnTo>
                  <a:lnTo>
                    <a:pt x="1847" y="14218"/>
                  </a:lnTo>
                  <a:cubicBezTo>
                    <a:pt x="1761" y="14327"/>
                    <a:pt x="1675" y="14460"/>
                    <a:pt x="1573" y="14625"/>
                  </a:cubicBezTo>
                  <a:lnTo>
                    <a:pt x="971" y="15532"/>
                  </a:lnTo>
                  <a:cubicBezTo>
                    <a:pt x="924" y="15603"/>
                    <a:pt x="939" y="15689"/>
                    <a:pt x="994" y="15744"/>
                  </a:cubicBezTo>
                  <a:lnTo>
                    <a:pt x="1018" y="15767"/>
                  </a:lnTo>
                  <a:cubicBezTo>
                    <a:pt x="1051" y="15796"/>
                    <a:pt x="1094" y="15812"/>
                    <a:pt x="1136" y="15812"/>
                  </a:cubicBezTo>
                  <a:cubicBezTo>
                    <a:pt x="1172" y="15812"/>
                    <a:pt x="1208" y="15800"/>
                    <a:pt x="1237" y="15775"/>
                  </a:cubicBezTo>
                  <a:lnTo>
                    <a:pt x="1785" y="15337"/>
                  </a:lnTo>
                  <a:cubicBezTo>
                    <a:pt x="1819" y="15310"/>
                    <a:pt x="1858" y="15297"/>
                    <a:pt x="1896" y="15297"/>
                  </a:cubicBezTo>
                  <a:cubicBezTo>
                    <a:pt x="1978" y="15297"/>
                    <a:pt x="2053" y="15355"/>
                    <a:pt x="2058" y="15446"/>
                  </a:cubicBezTo>
                  <a:lnTo>
                    <a:pt x="2144" y="16315"/>
                  </a:lnTo>
                  <a:lnTo>
                    <a:pt x="2144" y="16346"/>
                  </a:lnTo>
                  <a:lnTo>
                    <a:pt x="2074" y="17465"/>
                  </a:lnTo>
                  <a:cubicBezTo>
                    <a:pt x="2066" y="17551"/>
                    <a:pt x="2129" y="17629"/>
                    <a:pt x="2215" y="17637"/>
                  </a:cubicBezTo>
                  <a:lnTo>
                    <a:pt x="2254" y="17645"/>
                  </a:lnTo>
                  <a:cubicBezTo>
                    <a:pt x="2264" y="17647"/>
                    <a:pt x="2273" y="17647"/>
                    <a:pt x="2283" y="17647"/>
                  </a:cubicBezTo>
                  <a:cubicBezTo>
                    <a:pt x="2365" y="17647"/>
                    <a:pt x="2436" y="17588"/>
                    <a:pt x="2450" y="17504"/>
                  </a:cubicBezTo>
                  <a:lnTo>
                    <a:pt x="2606" y="16330"/>
                  </a:lnTo>
                  <a:lnTo>
                    <a:pt x="2622" y="17754"/>
                  </a:lnTo>
                  <a:cubicBezTo>
                    <a:pt x="2622" y="17848"/>
                    <a:pt x="2700" y="17919"/>
                    <a:pt x="2794" y="17919"/>
                  </a:cubicBezTo>
                  <a:lnTo>
                    <a:pt x="2810" y="17919"/>
                  </a:lnTo>
                  <a:cubicBezTo>
                    <a:pt x="2896" y="17911"/>
                    <a:pt x="2966" y="17848"/>
                    <a:pt x="2974" y="17762"/>
                  </a:cubicBezTo>
                  <a:lnTo>
                    <a:pt x="3091" y="16315"/>
                  </a:lnTo>
                  <a:lnTo>
                    <a:pt x="3162" y="17559"/>
                  </a:lnTo>
                  <a:cubicBezTo>
                    <a:pt x="3168" y="17651"/>
                    <a:pt x="3246" y="17715"/>
                    <a:pt x="3336" y="17715"/>
                  </a:cubicBezTo>
                  <a:cubicBezTo>
                    <a:pt x="3353" y="17715"/>
                    <a:pt x="3371" y="17713"/>
                    <a:pt x="3389" y="17708"/>
                  </a:cubicBezTo>
                  <a:lnTo>
                    <a:pt x="3428" y="17692"/>
                  </a:lnTo>
                  <a:cubicBezTo>
                    <a:pt x="3498" y="17668"/>
                    <a:pt x="3545" y="17606"/>
                    <a:pt x="3545" y="17535"/>
                  </a:cubicBezTo>
                  <a:lnTo>
                    <a:pt x="3584" y="16307"/>
                  </a:lnTo>
                  <a:lnTo>
                    <a:pt x="3764" y="17160"/>
                  </a:lnTo>
                  <a:cubicBezTo>
                    <a:pt x="3780" y="17230"/>
                    <a:pt x="3842" y="17277"/>
                    <a:pt x="3913" y="17285"/>
                  </a:cubicBezTo>
                  <a:cubicBezTo>
                    <a:pt x="3921" y="17286"/>
                    <a:pt x="3929" y="17287"/>
                    <a:pt x="3937" y="17287"/>
                  </a:cubicBezTo>
                  <a:cubicBezTo>
                    <a:pt x="4029" y="17287"/>
                    <a:pt x="4108" y="17206"/>
                    <a:pt x="4101" y="17113"/>
                  </a:cubicBezTo>
                  <a:lnTo>
                    <a:pt x="4046" y="16166"/>
                  </a:lnTo>
                  <a:lnTo>
                    <a:pt x="4046" y="16143"/>
                  </a:lnTo>
                  <a:cubicBezTo>
                    <a:pt x="4054" y="16072"/>
                    <a:pt x="2442" y="1"/>
                    <a:pt x="2442" y="1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35;p56">
              <a:extLst>
                <a:ext uri="{FF2B5EF4-FFF2-40B4-BE49-F238E27FC236}">
                  <a16:creationId xmlns:a16="http://schemas.microsoft.com/office/drawing/2014/main" id="{1F250704-0F19-4BA6-96DB-9F1EA2B96573}"/>
                </a:ext>
              </a:extLst>
            </p:cNvPr>
            <p:cNvSpPr/>
            <p:nvPr/>
          </p:nvSpPr>
          <p:spPr>
            <a:xfrm>
              <a:off x="5970925" y="1801275"/>
              <a:ext cx="372075" cy="372675"/>
            </a:xfrm>
            <a:custGeom>
              <a:avLst/>
              <a:gdLst/>
              <a:ahLst/>
              <a:cxnLst/>
              <a:rect l="l" t="t" r="r" b="b"/>
              <a:pathLst>
                <a:path w="14883" h="14907" extrusionOk="0">
                  <a:moveTo>
                    <a:pt x="5587" y="1"/>
                  </a:moveTo>
                  <a:cubicBezTo>
                    <a:pt x="2621" y="1"/>
                    <a:pt x="196" y="2309"/>
                    <a:pt x="0" y="5228"/>
                  </a:cubicBezTo>
                  <a:lnTo>
                    <a:pt x="2410" y="11573"/>
                  </a:lnTo>
                  <a:lnTo>
                    <a:pt x="2019" y="13623"/>
                  </a:lnTo>
                  <a:cubicBezTo>
                    <a:pt x="2989" y="14429"/>
                    <a:pt x="4233" y="14907"/>
                    <a:pt x="5587" y="14907"/>
                  </a:cubicBezTo>
                  <a:lnTo>
                    <a:pt x="9288" y="14907"/>
                  </a:lnTo>
                  <a:cubicBezTo>
                    <a:pt x="10602" y="14907"/>
                    <a:pt x="11815" y="14453"/>
                    <a:pt x="12770" y="13694"/>
                  </a:cubicBezTo>
                  <a:lnTo>
                    <a:pt x="12371" y="11573"/>
                  </a:lnTo>
                  <a:cubicBezTo>
                    <a:pt x="12371" y="11573"/>
                    <a:pt x="14882" y="5173"/>
                    <a:pt x="14859" y="4954"/>
                  </a:cubicBezTo>
                  <a:cubicBezTo>
                    <a:pt x="14530" y="2168"/>
                    <a:pt x="12159" y="1"/>
                    <a:pt x="9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6;p56">
              <a:extLst>
                <a:ext uri="{FF2B5EF4-FFF2-40B4-BE49-F238E27FC236}">
                  <a16:creationId xmlns:a16="http://schemas.microsoft.com/office/drawing/2014/main" id="{A851C506-F8DC-40AB-A848-50256D0A3407}"/>
                </a:ext>
              </a:extLst>
            </p:cNvPr>
            <p:cNvSpPr/>
            <p:nvPr/>
          </p:nvSpPr>
          <p:spPr>
            <a:xfrm>
              <a:off x="6088875" y="1802275"/>
              <a:ext cx="136175" cy="95075"/>
            </a:xfrm>
            <a:custGeom>
              <a:avLst/>
              <a:gdLst/>
              <a:ahLst/>
              <a:cxnLst/>
              <a:rect l="l" t="t" r="r" b="b"/>
              <a:pathLst>
                <a:path w="5447" h="3803" extrusionOk="0">
                  <a:moveTo>
                    <a:pt x="118" y="0"/>
                  </a:moveTo>
                  <a:lnTo>
                    <a:pt x="0" y="47"/>
                  </a:lnTo>
                  <a:lnTo>
                    <a:pt x="916" y="2574"/>
                  </a:lnTo>
                  <a:cubicBezTo>
                    <a:pt x="1190" y="3318"/>
                    <a:pt x="1855" y="3795"/>
                    <a:pt x="2653" y="3803"/>
                  </a:cubicBezTo>
                  <a:lnTo>
                    <a:pt x="2684" y="3803"/>
                  </a:lnTo>
                  <a:cubicBezTo>
                    <a:pt x="3466" y="3803"/>
                    <a:pt x="4132" y="3357"/>
                    <a:pt x="4421" y="2629"/>
                  </a:cubicBezTo>
                  <a:lnTo>
                    <a:pt x="5446" y="78"/>
                  </a:lnTo>
                  <a:lnTo>
                    <a:pt x="5321" y="31"/>
                  </a:lnTo>
                  <a:lnTo>
                    <a:pt x="4304" y="2574"/>
                  </a:lnTo>
                  <a:cubicBezTo>
                    <a:pt x="4032" y="3257"/>
                    <a:pt x="3408" y="3678"/>
                    <a:pt x="2673" y="3678"/>
                  </a:cubicBezTo>
                  <a:cubicBezTo>
                    <a:pt x="2666" y="3678"/>
                    <a:pt x="2659" y="3678"/>
                    <a:pt x="2653" y="3678"/>
                  </a:cubicBezTo>
                  <a:cubicBezTo>
                    <a:pt x="1909" y="3662"/>
                    <a:pt x="1291" y="3224"/>
                    <a:pt x="1041" y="2527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37;p56">
              <a:extLst>
                <a:ext uri="{FF2B5EF4-FFF2-40B4-BE49-F238E27FC236}">
                  <a16:creationId xmlns:a16="http://schemas.microsoft.com/office/drawing/2014/main" id="{BC709F10-5EA7-4A7F-BF01-C06C5C6FB314}"/>
                </a:ext>
              </a:extLst>
            </p:cNvPr>
            <p:cNvSpPr/>
            <p:nvPr/>
          </p:nvSpPr>
          <p:spPr>
            <a:xfrm>
              <a:off x="6066575" y="1804025"/>
              <a:ext cx="180575" cy="126000"/>
            </a:xfrm>
            <a:custGeom>
              <a:avLst/>
              <a:gdLst/>
              <a:ahLst/>
              <a:cxnLst/>
              <a:rect l="l" t="t" r="r" b="b"/>
              <a:pathLst>
                <a:path w="7223" h="5040" extrusionOk="0">
                  <a:moveTo>
                    <a:pt x="125" y="1"/>
                  </a:moveTo>
                  <a:lnTo>
                    <a:pt x="0" y="47"/>
                  </a:lnTo>
                  <a:lnTo>
                    <a:pt x="1229" y="3412"/>
                  </a:lnTo>
                  <a:cubicBezTo>
                    <a:pt x="1589" y="4398"/>
                    <a:pt x="2465" y="5024"/>
                    <a:pt x="3521" y="5039"/>
                  </a:cubicBezTo>
                  <a:lnTo>
                    <a:pt x="3560" y="5039"/>
                  </a:lnTo>
                  <a:cubicBezTo>
                    <a:pt x="4601" y="5039"/>
                    <a:pt x="5477" y="4445"/>
                    <a:pt x="5861" y="3482"/>
                  </a:cubicBezTo>
                  <a:lnTo>
                    <a:pt x="7222" y="79"/>
                  </a:lnTo>
                  <a:lnTo>
                    <a:pt x="7105" y="32"/>
                  </a:lnTo>
                  <a:lnTo>
                    <a:pt x="5743" y="3435"/>
                  </a:lnTo>
                  <a:cubicBezTo>
                    <a:pt x="5375" y="4340"/>
                    <a:pt x="4549" y="4907"/>
                    <a:pt x="3580" y="4907"/>
                  </a:cubicBezTo>
                  <a:cubicBezTo>
                    <a:pt x="3561" y="4907"/>
                    <a:pt x="3541" y="4907"/>
                    <a:pt x="3521" y="4906"/>
                  </a:cubicBezTo>
                  <a:cubicBezTo>
                    <a:pt x="2528" y="4891"/>
                    <a:pt x="1690" y="4304"/>
                    <a:pt x="1354" y="3365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38;p56">
              <a:extLst>
                <a:ext uri="{FF2B5EF4-FFF2-40B4-BE49-F238E27FC236}">
                  <a16:creationId xmlns:a16="http://schemas.microsoft.com/office/drawing/2014/main" id="{F62FCC5B-C772-42BA-B4BE-9AFF747A5DFA}"/>
                </a:ext>
              </a:extLst>
            </p:cNvPr>
            <p:cNvSpPr/>
            <p:nvPr/>
          </p:nvSpPr>
          <p:spPr>
            <a:xfrm>
              <a:off x="60298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39;p56">
              <a:extLst>
                <a:ext uri="{FF2B5EF4-FFF2-40B4-BE49-F238E27FC236}">
                  <a16:creationId xmlns:a16="http://schemas.microsoft.com/office/drawing/2014/main" id="{C092990F-8BC2-4840-A60F-17BA331B3109}"/>
                </a:ext>
              </a:extLst>
            </p:cNvPr>
            <p:cNvSpPr/>
            <p:nvPr/>
          </p:nvSpPr>
          <p:spPr>
            <a:xfrm>
              <a:off x="6279200" y="1990450"/>
              <a:ext cx="3350" cy="100950"/>
            </a:xfrm>
            <a:custGeom>
              <a:avLst/>
              <a:gdLst/>
              <a:ahLst/>
              <a:cxnLst/>
              <a:rect l="l" t="t" r="r" b="b"/>
              <a:pathLst>
                <a:path w="134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133" y="403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40;p56">
              <a:extLst>
                <a:ext uri="{FF2B5EF4-FFF2-40B4-BE49-F238E27FC236}">
                  <a16:creationId xmlns:a16="http://schemas.microsoft.com/office/drawing/2014/main" id="{5F257D26-EC00-4B26-BCA4-7764AECFFC05}"/>
                </a:ext>
              </a:extLst>
            </p:cNvPr>
            <p:cNvSpPr/>
            <p:nvPr/>
          </p:nvSpPr>
          <p:spPr>
            <a:xfrm>
              <a:off x="5982650" y="1475200"/>
              <a:ext cx="303025" cy="299275"/>
            </a:xfrm>
            <a:custGeom>
              <a:avLst/>
              <a:gdLst/>
              <a:ahLst/>
              <a:cxnLst/>
              <a:rect l="l" t="t" r="r" b="b"/>
              <a:pathLst>
                <a:path w="12121" h="11971" extrusionOk="0">
                  <a:moveTo>
                    <a:pt x="6299" y="1"/>
                  </a:moveTo>
                  <a:cubicBezTo>
                    <a:pt x="4820" y="1"/>
                    <a:pt x="3568" y="979"/>
                    <a:pt x="3146" y="2324"/>
                  </a:cubicBezTo>
                  <a:cubicBezTo>
                    <a:pt x="2841" y="2544"/>
                    <a:pt x="2497" y="2747"/>
                    <a:pt x="2097" y="2935"/>
                  </a:cubicBezTo>
                  <a:lnTo>
                    <a:pt x="1980" y="2990"/>
                  </a:lnTo>
                  <a:cubicBezTo>
                    <a:pt x="407" y="3733"/>
                    <a:pt x="1" y="5611"/>
                    <a:pt x="752" y="6683"/>
                  </a:cubicBezTo>
                  <a:lnTo>
                    <a:pt x="963" y="6996"/>
                  </a:lnTo>
                  <a:cubicBezTo>
                    <a:pt x="1002" y="7043"/>
                    <a:pt x="1033" y="7090"/>
                    <a:pt x="1072" y="7137"/>
                  </a:cubicBezTo>
                  <a:cubicBezTo>
                    <a:pt x="1205" y="7301"/>
                    <a:pt x="1245" y="7504"/>
                    <a:pt x="1166" y="7692"/>
                  </a:cubicBezTo>
                  <a:cubicBezTo>
                    <a:pt x="1026" y="8029"/>
                    <a:pt x="955" y="8404"/>
                    <a:pt x="971" y="8803"/>
                  </a:cubicBezTo>
                  <a:cubicBezTo>
                    <a:pt x="1026" y="10282"/>
                    <a:pt x="2332" y="11604"/>
                    <a:pt x="4054" y="11902"/>
                  </a:cubicBezTo>
                  <a:cubicBezTo>
                    <a:pt x="4316" y="11948"/>
                    <a:pt x="4575" y="11970"/>
                    <a:pt x="4829" y="11970"/>
                  </a:cubicBezTo>
                  <a:cubicBezTo>
                    <a:pt x="5732" y="11970"/>
                    <a:pt x="6562" y="11688"/>
                    <a:pt x="7191" y="11205"/>
                  </a:cubicBezTo>
                  <a:cubicBezTo>
                    <a:pt x="8154" y="10478"/>
                    <a:pt x="9241" y="9875"/>
                    <a:pt x="10352" y="9312"/>
                  </a:cubicBezTo>
                  <a:cubicBezTo>
                    <a:pt x="11260" y="8850"/>
                    <a:pt x="11909" y="8044"/>
                    <a:pt x="12035" y="7066"/>
                  </a:cubicBezTo>
                  <a:cubicBezTo>
                    <a:pt x="12121" y="6401"/>
                    <a:pt x="11948" y="5759"/>
                    <a:pt x="11589" y="5196"/>
                  </a:cubicBezTo>
                  <a:cubicBezTo>
                    <a:pt x="11510" y="5055"/>
                    <a:pt x="11440" y="4922"/>
                    <a:pt x="11369" y="4805"/>
                  </a:cubicBezTo>
                  <a:cubicBezTo>
                    <a:pt x="11236" y="4578"/>
                    <a:pt x="11064" y="4351"/>
                    <a:pt x="10955" y="4116"/>
                  </a:cubicBezTo>
                  <a:lnTo>
                    <a:pt x="10955" y="3303"/>
                  </a:lnTo>
                  <a:cubicBezTo>
                    <a:pt x="10955" y="1479"/>
                    <a:pt x="9476" y="1"/>
                    <a:pt x="7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41;p56">
              <a:extLst>
                <a:ext uri="{FF2B5EF4-FFF2-40B4-BE49-F238E27FC236}">
                  <a16:creationId xmlns:a16="http://schemas.microsoft.com/office/drawing/2014/main" id="{5C603864-6487-4271-B5C6-C531E904F08E}"/>
                </a:ext>
              </a:extLst>
            </p:cNvPr>
            <p:cNvSpPr/>
            <p:nvPr/>
          </p:nvSpPr>
          <p:spPr>
            <a:xfrm>
              <a:off x="6055225" y="1542850"/>
              <a:ext cx="203275" cy="296600"/>
            </a:xfrm>
            <a:custGeom>
              <a:avLst/>
              <a:gdLst/>
              <a:ahLst/>
              <a:cxnLst/>
              <a:rect l="l" t="t" r="r" b="b"/>
              <a:pathLst>
                <a:path w="8131" h="11864" extrusionOk="0">
                  <a:moveTo>
                    <a:pt x="4139" y="0"/>
                  </a:moveTo>
                  <a:cubicBezTo>
                    <a:pt x="4124" y="0"/>
                    <a:pt x="4111" y="14"/>
                    <a:pt x="4116" y="33"/>
                  </a:cubicBezTo>
                  <a:lnTo>
                    <a:pt x="4359" y="1402"/>
                  </a:lnTo>
                  <a:cubicBezTo>
                    <a:pt x="4374" y="1489"/>
                    <a:pt x="4312" y="1567"/>
                    <a:pt x="4226" y="1567"/>
                  </a:cubicBezTo>
                  <a:cubicBezTo>
                    <a:pt x="3952" y="1575"/>
                    <a:pt x="3428" y="1582"/>
                    <a:pt x="3428" y="1582"/>
                  </a:cubicBezTo>
                  <a:cubicBezTo>
                    <a:pt x="3341" y="1582"/>
                    <a:pt x="3263" y="1528"/>
                    <a:pt x="3240" y="1442"/>
                  </a:cubicBezTo>
                  <a:lnTo>
                    <a:pt x="2880" y="816"/>
                  </a:lnTo>
                  <a:cubicBezTo>
                    <a:pt x="2874" y="807"/>
                    <a:pt x="2866" y="804"/>
                    <a:pt x="2858" y="804"/>
                  </a:cubicBezTo>
                  <a:cubicBezTo>
                    <a:pt x="2842" y="804"/>
                    <a:pt x="2825" y="816"/>
                    <a:pt x="2825" y="831"/>
                  </a:cubicBezTo>
                  <a:lnTo>
                    <a:pt x="2825" y="1551"/>
                  </a:lnTo>
                  <a:cubicBezTo>
                    <a:pt x="2825" y="1567"/>
                    <a:pt x="2809" y="1582"/>
                    <a:pt x="2794" y="1582"/>
                  </a:cubicBezTo>
                  <a:lnTo>
                    <a:pt x="1237" y="1582"/>
                  </a:lnTo>
                  <a:cubicBezTo>
                    <a:pt x="1151" y="1582"/>
                    <a:pt x="1080" y="1535"/>
                    <a:pt x="1041" y="1465"/>
                  </a:cubicBezTo>
                  <a:cubicBezTo>
                    <a:pt x="1002" y="1637"/>
                    <a:pt x="986" y="1817"/>
                    <a:pt x="986" y="1997"/>
                  </a:cubicBezTo>
                  <a:lnTo>
                    <a:pt x="986" y="3171"/>
                  </a:lnTo>
                  <a:lnTo>
                    <a:pt x="978" y="3171"/>
                  </a:lnTo>
                  <a:cubicBezTo>
                    <a:pt x="439" y="3171"/>
                    <a:pt x="0" y="3617"/>
                    <a:pt x="0" y="4157"/>
                  </a:cubicBezTo>
                  <a:cubicBezTo>
                    <a:pt x="0" y="4697"/>
                    <a:pt x="439" y="5143"/>
                    <a:pt x="978" y="5143"/>
                  </a:cubicBezTo>
                  <a:lnTo>
                    <a:pt x="986" y="5143"/>
                  </a:lnTo>
                  <a:lnTo>
                    <a:pt x="986" y="5604"/>
                  </a:lnTo>
                  <a:cubicBezTo>
                    <a:pt x="986" y="6801"/>
                    <a:pt x="1753" y="7819"/>
                    <a:pt x="2825" y="8186"/>
                  </a:cubicBezTo>
                  <a:lnTo>
                    <a:pt x="2825" y="10620"/>
                  </a:lnTo>
                  <a:cubicBezTo>
                    <a:pt x="2825" y="11308"/>
                    <a:pt x="3381" y="11864"/>
                    <a:pt x="4069" y="11864"/>
                  </a:cubicBezTo>
                  <a:cubicBezTo>
                    <a:pt x="4750" y="11864"/>
                    <a:pt x="5305" y="11308"/>
                    <a:pt x="5305" y="10620"/>
                  </a:cubicBezTo>
                  <a:lnTo>
                    <a:pt x="5305" y="8186"/>
                  </a:lnTo>
                  <a:cubicBezTo>
                    <a:pt x="6377" y="7819"/>
                    <a:pt x="7144" y="6801"/>
                    <a:pt x="7144" y="5604"/>
                  </a:cubicBezTo>
                  <a:lnTo>
                    <a:pt x="7144" y="5143"/>
                  </a:lnTo>
                  <a:cubicBezTo>
                    <a:pt x="7692" y="5135"/>
                    <a:pt x="8130" y="4697"/>
                    <a:pt x="8130" y="4157"/>
                  </a:cubicBezTo>
                  <a:cubicBezTo>
                    <a:pt x="8130" y="3617"/>
                    <a:pt x="7692" y="3179"/>
                    <a:pt x="7144" y="3171"/>
                  </a:cubicBezTo>
                  <a:lnTo>
                    <a:pt x="7144" y="1997"/>
                  </a:lnTo>
                  <a:cubicBezTo>
                    <a:pt x="7144" y="1848"/>
                    <a:pt x="7136" y="1708"/>
                    <a:pt x="7113" y="1567"/>
                  </a:cubicBezTo>
                  <a:cubicBezTo>
                    <a:pt x="7089" y="1575"/>
                    <a:pt x="7066" y="1582"/>
                    <a:pt x="7042" y="1582"/>
                  </a:cubicBezTo>
                  <a:lnTo>
                    <a:pt x="6855" y="1582"/>
                  </a:lnTo>
                  <a:cubicBezTo>
                    <a:pt x="6745" y="1582"/>
                    <a:pt x="6651" y="1496"/>
                    <a:pt x="6628" y="1387"/>
                  </a:cubicBezTo>
                  <a:lnTo>
                    <a:pt x="6471" y="424"/>
                  </a:lnTo>
                  <a:cubicBezTo>
                    <a:pt x="6471" y="424"/>
                    <a:pt x="6471" y="424"/>
                    <a:pt x="6471" y="424"/>
                  </a:cubicBezTo>
                  <a:cubicBezTo>
                    <a:pt x="6471" y="424"/>
                    <a:pt x="6448" y="1395"/>
                    <a:pt x="6448" y="1395"/>
                  </a:cubicBezTo>
                  <a:cubicBezTo>
                    <a:pt x="6448" y="1489"/>
                    <a:pt x="6370" y="1575"/>
                    <a:pt x="6276" y="1575"/>
                  </a:cubicBezTo>
                  <a:cubicBezTo>
                    <a:pt x="6236" y="1582"/>
                    <a:pt x="6213" y="1582"/>
                    <a:pt x="6205" y="1582"/>
                  </a:cubicBezTo>
                  <a:lnTo>
                    <a:pt x="5008" y="1582"/>
                  </a:lnTo>
                  <a:cubicBezTo>
                    <a:pt x="4930" y="1582"/>
                    <a:pt x="4859" y="1535"/>
                    <a:pt x="4828" y="1457"/>
                  </a:cubicBezTo>
                  <a:cubicBezTo>
                    <a:pt x="4828" y="1457"/>
                    <a:pt x="4359" y="432"/>
                    <a:pt x="4163" y="18"/>
                  </a:cubicBezTo>
                  <a:cubicBezTo>
                    <a:pt x="4157" y="6"/>
                    <a:pt x="4148" y="0"/>
                    <a:pt x="4139" y="0"/>
                  </a:cubicBezTo>
                  <a:close/>
                </a:path>
              </a:pathLst>
            </a:custGeom>
            <a:solidFill>
              <a:srgbClr val="F9A8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42;p56">
              <a:extLst>
                <a:ext uri="{FF2B5EF4-FFF2-40B4-BE49-F238E27FC236}">
                  <a16:creationId xmlns:a16="http://schemas.microsoft.com/office/drawing/2014/main" id="{353DAC57-3C1D-4848-8D3F-82150722FE85}"/>
                </a:ext>
              </a:extLst>
            </p:cNvPr>
            <p:cNvSpPr/>
            <p:nvPr/>
          </p:nvSpPr>
          <p:spPr>
            <a:xfrm>
              <a:off x="6126025" y="1747500"/>
              <a:ext cx="58725" cy="27400"/>
            </a:xfrm>
            <a:custGeom>
              <a:avLst/>
              <a:gdLst/>
              <a:ahLst/>
              <a:cxnLst/>
              <a:rect l="l" t="t" r="r" b="b"/>
              <a:pathLst>
                <a:path w="2349" h="1096" extrusionOk="0">
                  <a:moveTo>
                    <a:pt x="1" y="0"/>
                  </a:moveTo>
                  <a:lnTo>
                    <a:pt x="1" y="1096"/>
                  </a:lnTo>
                  <a:lnTo>
                    <a:pt x="2348" y="125"/>
                  </a:lnTo>
                  <a:lnTo>
                    <a:pt x="2262" y="63"/>
                  </a:lnTo>
                  <a:cubicBezTo>
                    <a:pt x="2043" y="118"/>
                    <a:pt x="1816" y="157"/>
                    <a:pt x="1581" y="157"/>
                  </a:cubicBezTo>
                  <a:lnTo>
                    <a:pt x="893" y="157"/>
                  </a:lnTo>
                  <a:cubicBezTo>
                    <a:pt x="580" y="157"/>
                    <a:pt x="283" y="102"/>
                    <a:pt x="1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943;p56">
              <a:extLst>
                <a:ext uri="{FF2B5EF4-FFF2-40B4-BE49-F238E27FC236}">
                  <a16:creationId xmlns:a16="http://schemas.microsoft.com/office/drawing/2014/main" id="{C3A6F702-B07A-41CE-B8FF-14FAF092431A}"/>
                </a:ext>
              </a:extLst>
            </p:cNvPr>
            <p:cNvSpPr/>
            <p:nvPr/>
          </p:nvSpPr>
          <p:spPr>
            <a:xfrm>
              <a:off x="6237525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53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53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944;p56">
              <a:extLst>
                <a:ext uri="{FF2B5EF4-FFF2-40B4-BE49-F238E27FC236}">
                  <a16:creationId xmlns:a16="http://schemas.microsoft.com/office/drawing/2014/main" id="{F206F1E4-8DD1-4002-8207-52CFD7B8BED5}"/>
                </a:ext>
              </a:extLst>
            </p:cNvPr>
            <p:cNvSpPr/>
            <p:nvPr/>
          </p:nvSpPr>
          <p:spPr>
            <a:xfrm>
              <a:off x="6062450" y="1658300"/>
              <a:ext cx="17450" cy="17425"/>
            </a:xfrm>
            <a:custGeom>
              <a:avLst/>
              <a:gdLst/>
              <a:ahLst/>
              <a:cxnLst/>
              <a:rect l="l" t="t" r="r" b="b"/>
              <a:pathLst>
                <a:path w="698" h="697" extrusionOk="0">
                  <a:moveTo>
                    <a:pt x="345" y="0"/>
                  </a:moveTo>
                  <a:cubicBezTo>
                    <a:pt x="157" y="0"/>
                    <a:pt x="1" y="157"/>
                    <a:pt x="1" y="345"/>
                  </a:cubicBezTo>
                  <a:cubicBezTo>
                    <a:pt x="1" y="540"/>
                    <a:pt x="157" y="697"/>
                    <a:pt x="345" y="697"/>
                  </a:cubicBezTo>
                  <a:cubicBezTo>
                    <a:pt x="541" y="697"/>
                    <a:pt x="697" y="540"/>
                    <a:pt x="697" y="345"/>
                  </a:cubicBezTo>
                  <a:cubicBezTo>
                    <a:pt x="697" y="157"/>
                    <a:pt x="54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945;p56">
              <a:extLst>
                <a:ext uri="{FF2B5EF4-FFF2-40B4-BE49-F238E27FC236}">
                  <a16:creationId xmlns:a16="http://schemas.microsoft.com/office/drawing/2014/main" id="{B4D8DCB9-CB26-4761-A312-A62AF8689860}"/>
                </a:ext>
              </a:extLst>
            </p:cNvPr>
            <p:cNvSpPr/>
            <p:nvPr/>
          </p:nvSpPr>
          <p:spPr>
            <a:xfrm>
              <a:off x="6142275" y="1712875"/>
              <a:ext cx="24275" cy="9225"/>
            </a:xfrm>
            <a:custGeom>
              <a:avLst/>
              <a:gdLst/>
              <a:ahLst/>
              <a:cxnLst/>
              <a:rect l="l" t="t" r="r" b="b"/>
              <a:pathLst>
                <a:path w="971" h="369" extrusionOk="0">
                  <a:moveTo>
                    <a:pt x="485" y="0"/>
                  </a:moveTo>
                  <a:cubicBezTo>
                    <a:pt x="290" y="0"/>
                    <a:pt x="110" y="102"/>
                    <a:pt x="16" y="274"/>
                  </a:cubicBezTo>
                  <a:cubicBezTo>
                    <a:pt x="0" y="305"/>
                    <a:pt x="8" y="345"/>
                    <a:pt x="39" y="360"/>
                  </a:cubicBezTo>
                  <a:cubicBezTo>
                    <a:pt x="50" y="365"/>
                    <a:pt x="61" y="368"/>
                    <a:pt x="72" y="368"/>
                  </a:cubicBezTo>
                  <a:cubicBezTo>
                    <a:pt x="94" y="368"/>
                    <a:pt x="115" y="358"/>
                    <a:pt x="125" y="337"/>
                  </a:cubicBezTo>
                  <a:cubicBezTo>
                    <a:pt x="204" y="212"/>
                    <a:pt x="337" y="133"/>
                    <a:pt x="485" y="133"/>
                  </a:cubicBezTo>
                  <a:cubicBezTo>
                    <a:pt x="626" y="133"/>
                    <a:pt x="767" y="212"/>
                    <a:pt x="837" y="337"/>
                  </a:cubicBezTo>
                  <a:cubicBezTo>
                    <a:pt x="853" y="360"/>
                    <a:pt x="869" y="368"/>
                    <a:pt x="892" y="368"/>
                  </a:cubicBezTo>
                  <a:cubicBezTo>
                    <a:pt x="908" y="368"/>
                    <a:pt x="916" y="368"/>
                    <a:pt x="931" y="360"/>
                  </a:cubicBezTo>
                  <a:cubicBezTo>
                    <a:pt x="963" y="345"/>
                    <a:pt x="971" y="305"/>
                    <a:pt x="955" y="274"/>
                  </a:cubicBezTo>
                  <a:cubicBezTo>
                    <a:pt x="853" y="102"/>
                    <a:pt x="673" y="0"/>
                    <a:pt x="485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946;p56">
              <a:extLst>
                <a:ext uri="{FF2B5EF4-FFF2-40B4-BE49-F238E27FC236}">
                  <a16:creationId xmlns:a16="http://schemas.microsoft.com/office/drawing/2014/main" id="{2DB0B193-03D7-4455-B88B-C6570BA7EB9B}"/>
                </a:ext>
              </a:extLst>
            </p:cNvPr>
            <p:cNvSpPr/>
            <p:nvPr/>
          </p:nvSpPr>
          <p:spPr>
            <a:xfrm>
              <a:off x="6237150" y="1628550"/>
              <a:ext cx="17025" cy="18425"/>
            </a:xfrm>
            <a:custGeom>
              <a:avLst/>
              <a:gdLst/>
              <a:ahLst/>
              <a:cxnLst/>
              <a:rect l="l" t="t" r="r" b="b"/>
              <a:pathLst>
                <a:path w="681" h="737" extrusionOk="0">
                  <a:moveTo>
                    <a:pt x="63" y="1"/>
                  </a:moveTo>
                  <a:cubicBezTo>
                    <a:pt x="24" y="1"/>
                    <a:pt x="0" y="32"/>
                    <a:pt x="0" y="71"/>
                  </a:cubicBezTo>
                  <a:cubicBezTo>
                    <a:pt x="0" y="103"/>
                    <a:pt x="24" y="134"/>
                    <a:pt x="63" y="134"/>
                  </a:cubicBezTo>
                  <a:cubicBezTo>
                    <a:pt x="78" y="134"/>
                    <a:pt x="548" y="142"/>
                    <a:pt x="548" y="674"/>
                  </a:cubicBezTo>
                  <a:cubicBezTo>
                    <a:pt x="548" y="713"/>
                    <a:pt x="579" y="736"/>
                    <a:pt x="618" y="736"/>
                  </a:cubicBezTo>
                  <a:cubicBezTo>
                    <a:pt x="650" y="736"/>
                    <a:pt x="681" y="713"/>
                    <a:pt x="681" y="674"/>
                  </a:cubicBezTo>
                  <a:cubicBezTo>
                    <a:pt x="681" y="9"/>
                    <a:pt x="71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947;p56">
              <a:extLst>
                <a:ext uri="{FF2B5EF4-FFF2-40B4-BE49-F238E27FC236}">
                  <a16:creationId xmlns:a16="http://schemas.microsoft.com/office/drawing/2014/main" id="{B5DFB0A1-5DE5-4562-A59C-2BABE2A32EA2}"/>
                </a:ext>
              </a:extLst>
            </p:cNvPr>
            <p:cNvSpPr/>
            <p:nvPr/>
          </p:nvSpPr>
          <p:spPr>
            <a:xfrm>
              <a:off x="6059725" y="1628550"/>
              <a:ext cx="17225" cy="18425"/>
            </a:xfrm>
            <a:custGeom>
              <a:avLst/>
              <a:gdLst/>
              <a:ahLst/>
              <a:cxnLst/>
              <a:rect l="l" t="t" r="r" b="b"/>
              <a:pathLst>
                <a:path w="689" h="737" extrusionOk="0">
                  <a:moveTo>
                    <a:pt x="618" y="1"/>
                  </a:moveTo>
                  <a:cubicBezTo>
                    <a:pt x="611" y="1"/>
                    <a:pt x="0" y="9"/>
                    <a:pt x="0" y="674"/>
                  </a:cubicBezTo>
                  <a:cubicBezTo>
                    <a:pt x="0" y="713"/>
                    <a:pt x="32" y="736"/>
                    <a:pt x="63" y="736"/>
                  </a:cubicBezTo>
                  <a:cubicBezTo>
                    <a:pt x="102" y="736"/>
                    <a:pt x="133" y="713"/>
                    <a:pt x="133" y="674"/>
                  </a:cubicBezTo>
                  <a:cubicBezTo>
                    <a:pt x="133" y="142"/>
                    <a:pt x="603" y="134"/>
                    <a:pt x="618" y="134"/>
                  </a:cubicBezTo>
                  <a:cubicBezTo>
                    <a:pt x="658" y="134"/>
                    <a:pt x="689" y="103"/>
                    <a:pt x="689" y="71"/>
                  </a:cubicBezTo>
                  <a:cubicBezTo>
                    <a:pt x="689" y="32"/>
                    <a:pt x="658" y="1"/>
                    <a:pt x="618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948;p56">
              <a:extLst>
                <a:ext uri="{FF2B5EF4-FFF2-40B4-BE49-F238E27FC236}">
                  <a16:creationId xmlns:a16="http://schemas.microsoft.com/office/drawing/2014/main" id="{94B7E297-0D65-4741-ABF4-F96541B28D96}"/>
                </a:ext>
              </a:extLst>
            </p:cNvPr>
            <p:cNvSpPr/>
            <p:nvPr/>
          </p:nvSpPr>
          <p:spPr>
            <a:xfrm>
              <a:off x="6151075" y="1625225"/>
              <a:ext cx="25850" cy="47775"/>
            </a:xfrm>
            <a:custGeom>
              <a:avLst/>
              <a:gdLst/>
              <a:ahLst/>
              <a:cxnLst/>
              <a:rect l="l" t="t" r="r" b="b"/>
              <a:pathLst>
                <a:path w="1034" h="1911" extrusionOk="0">
                  <a:moveTo>
                    <a:pt x="626" y="1"/>
                  </a:moveTo>
                  <a:cubicBezTo>
                    <a:pt x="587" y="1"/>
                    <a:pt x="564" y="32"/>
                    <a:pt x="564" y="64"/>
                  </a:cubicBezTo>
                  <a:lnTo>
                    <a:pt x="564" y="783"/>
                  </a:lnTo>
                  <a:cubicBezTo>
                    <a:pt x="564" y="1104"/>
                    <a:pt x="673" y="1417"/>
                    <a:pt x="877" y="1668"/>
                  </a:cubicBezTo>
                  <a:cubicBezTo>
                    <a:pt x="892" y="1683"/>
                    <a:pt x="892" y="1715"/>
                    <a:pt x="885" y="1738"/>
                  </a:cubicBezTo>
                  <a:cubicBezTo>
                    <a:pt x="869" y="1761"/>
                    <a:pt x="845" y="1777"/>
                    <a:pt x="822" y="1777"/>
                  </a:cubicBezTo>
                  <a:lnTo>
                    <a:pt x="63" y="1777"/>
                  </a:lnTo>
                  <a:cubicBezTo>
                    <a:pt x="32" y="1777"/>
                    <a:pt x="0" y="1808"/>
                    <a:pt x="0" y="1848"/>
                  </a:cubicBezTo>
                  <a:cubicBezTo>
                    <a:pt x="0" y="1879"/>
                    <a:pt x="32" y="1910"/>
                    <a:pt x="63" y="1910"/>
                  </a:cubicBezTo>
                  <a:lnTo>
                    <a:pt x="822" y="1910"/>
                  </a:lnTo>
                  <a:cubicBezTo>
                    <a:pt x="900" y="1910"/>
                    <a:pt x="971" y="1863"/>
                    <a:pt x="1002" y="1793"/>
                  </a:cubicBezTo>
                  <a:cubicBezTo>
                    <a:pt x="1033" y="1722"/>
                    <a:pt x="1025" y="1644"/>
                    <a:pt x="978" y="1582"/>
                  </a:cubicBezTo>
                  <a:cubicBezTo>
                    <a:pt x="791" y="1355"/>
                    <a:pt x="689" y="1073"/>
                    <a:pt x="689" y="783"/>
                  </a:cubicBezTo>
                  <a:lnTo>
                    <a:pt x="689" y="64"/>
                  </a:lnTo>
                  <a:cubicBezTo>
                    <a:pt x="689" y="32"/>
                    <a:pt x="665" y="1"/>
                    <a:pt x="626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949;p56">
              <a:extLst>
                <a:ext uri="{FF2B5EF4-FFF2-40B4-BE49-F238E27FC236}">
                  <a16:creationId xmlns:a16="http://schemas.microsoft.com/office/drawing/2014/main" id="{4D13B881-23B1-490E-9160-EE1171B85E91}"/>
                </a:ext>
              </a:extLst>
            </p:cNvPr>
            <p:cNvSpPr/>
            <p:nvPr/>
          </p:nvSpPr>
          <p:spPr>
            <a:xfrm>
              <a:off x="6129175" y="1684300"/>
              <a:ext cx="24850" cy="11975"/>
            </a:xfrm>
            <a:custGeom>
              <a:avLst/>
              <a:gdLst/>
              <a:ahLst/>
              <a:cxnLst/>
              <a:rect l="l" t="t" r="r" b="b"/>
              <a:pathLst>
                <a:path w="994" h="479" extrusionOk="0">
                  <a:moveTo>
                    <a:pt x="63" y="1"/>
                  </a:moveTo>
                  <a:cubicBezTo>
                    <a:pt x="31" y="1"/>
                    <a:pt x="0" y="32"/>
                    <a:pt x="0" y="64"/>
                  </a:cubicBezTo>
                  <a:cubicBezTo>
                    <a:pt x="0" y="189"/>
                    <a:pt x="47" y="283"/>
                    <a:pt x="133" y="353"/>
                  </a:cubicBezTo>
                  <a:cubicBezTo>
                    <a:pt x="250" y="455"/>
                    <a:pt x="438" y="478"/>
                    <a:pt x="603" y="478"/>
                  </a:cubicBezTo>
                  <a:cubicBezTo>
                    <a:pt x="775" y="478"/>
                    <a:pt x="923" y="447"/>
                    <a:pt x="931" y="447"/>
                  </a:cubicBezTo>
                  <a:cubicBezTo>
                    <a:pt x="970" y="439"/>
                    <a:pt x="994" y="408"/>
                    <a:pt x="986" y="369"/>
                  </a:cubicBezTo>
                  <a:cubicBezTo>
                    <a:pt x="979" y="342"/>
                    <a:pt x="949" y="320"/>
                    <a:pt x="920" y="320"/>
                  </a:cubicBezTo>
                  <a:cubicBezTo>
                    <a:pt x="916" y="320"/>
                    <a:pt x="912" y="321"/>
                    <a:pt x="908" y="322"/>
                  </a:cubicBezTo>
                  <a:cubicBezTo>
                    <a:pt x="843" y="333"/>
                    <a:pt x="726" y="348"/>
                    <a:pt x="602" y="348"/>
                  </a:cubicBezTo>
                  <a:cubicBezTo>
                    <a:pt x="457" y="348"/>
                    <a:pt x="304" y="327"/>
                    <a:pt x="211" y="251"/>
                  </a:cubicBezTo>
                  <a:cubicBezTo>
                    <a:pt x="157" y="204"/>
                    <a:pt x="133" y="150"/>
                    <a:pt x="133" y="64"/>
                  </a:cubicBezTo>
                  <a:cubicBezTo>
                    <a:pt x="133" y="32"/>
                    <a:pt x="102" y="1"/>
                    <a:pt x="63" y="1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950;p56">
              <a:extLst>
                <a:ext uri="{FF2B5EF4-FFF2-40B4-BE49-F238E27FC236}">
                  <a16:creationId xmlns:a16="http://schemas.microsoft.com/office/drawing/2014/main" id="{BD3E314E-30FB-4564-82E6-42ED5D35C915}"/>
                </a:ext>
              </a:extLst>
            </p:cNvPr>
            <p:cNvSpPr/>
            <p:nvPr/>
          </p:nvSpPr>
          <p:spPr>
            <a:xfrm>
              <a:off x="6190575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75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75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951;p56">
              <a:extLst>
                <a:ext uri="{FF2B5EF4-FFF2-40B4-BE49-F238E27FC236}">
                  <a16:creationId xmlns:a16="http://schemas.microsoft.com/office/drawing/2014/main" id="{048A15BD-9275-4CE2-969A-462C3AFFE032}"/>
                </a:ext>
              </a:extLst>
            </p:cNvPr>
            <p:cNvSpPr/>
            <p:nvPr/>
          </p:nvSpPr>
          <p:spPr>
            <a:xfrm>
              <a:off x="6184925" y="1605675"/>
              <a:ext cx="27800" cy="13375"/>
            </a:xfrm>
            <a:custGeom>
              <a:avLst/>
              <a:gdLst/>
              <a:ahLst/>
              <a:cxnLst/>
              <a:rect l="l" t="t" r="r" b="b"/>
              <a:pathLst>
                <a:path w="1112" h="535" extrusionOk="0">
                  <a:moveTo>
                    <a:pt x="422" y="0"/>
                  </a:moveTo>
                  <a:cubicBezTo>
                    <a:pt x="275" y="0"/>
                    <a:pt x="160" y="40"/>
                    <a:pt x="94" y="94"/>
                  </a:cubicBezTo>
                  <a:cubicBezTo>
                    <a:pt x="0" y="165"/>
                    <a:pt x="8" y="251"/>
                    <a:pt x="63" y="290"/>
                  </a:cubicBezTo>
                  <a:cubicBezTo>
                    <a:pt x="125" y="337"/>
                    <a:pt x="211" y="345"/>
                    <a:pt x="290" y="368"/>
                  </a:cubicBezTo>
                  <a:cubicBezTo>
                    <a:pt x="376" y="384"/>
                    <a:pt x="462" y="400"/>
                    <a:pt x="532" y="423"/>
                  </a:cubicBezTo>
                  <a:cubicBezTo>
                    <a:pt x="603" y="439"/>
                    <a:pt x="689" y="462"/>
                    <a:pt x="767" y="486"/>
                  </a:cubicBezTo>
                  <a:cubicBezTo>
                    <a:pt x="835" y="513"/>
                    <a:pt x="909" y="534"/>
                    <a:pt x="973" y="534"/>
                  </a:cubicBezTo>
                  <a:cubicBezTo>
                    <a:pt x="983" y="534"/>
                    <a:pt x="992" y="534"/>
                    <a:pt x="1002" y="533"/>
                  </a:cubicBezTo>
                  <a:cubicBezTo>
                    <a:pt x="1072" y="525"/>
                    <a:pt x="1111" y="454"/>
                    <a:pt x="1064" y="345"/>
                  </a:cubicBezTo>
                  <a:cubicBezTo>
                    <a:pt x="1017" y="235"/>
                    <a:pt x="861" y="87"/>
                    <a:pt x="626" y="24"/>
                  </a:cubicBezTo>
                  <a:cubicBezTo>
                    <a:pt x="553" y="8"/>
                    <a:pt x="484" y="0"/>
                    <a:pt x="422" y="0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52;p56">
              <a:extLst>
                <a:ext uri="{FF2B5EF4-FFF2-40B4-BE49-F238E27FC236}">
                  <a16:creationId xmlns:a16="http://schemas.microsoft.com/office/drawing/2014/main" id="{7A05BFCE-1A22-4CA4-A207-28F7DB0337C5}"/>
                </a:ext>
              </a:extLst>
            </p:cNvPr>
            <p:cNvSpPr/>
            <p:nvPr/>
          </p:nvSpPr>
          <p:spPr>
            <a:xfrm>
              <a:off x="618765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8" y="108"/>
                    <a:pt x="40" y="124"/>
                  </a:cubicBezTo>
                  <a:cubicBezTo>
                    <a:pt x="165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28" y="30"/>
                  </a:cubicBezTo>
                  <a:cubicBezTo>
                    <a:pt x="719" y="11"/>
                    <a:pt x="701" y="1"/>
                    <a:pt x="681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1" y="78"/>
                    <a:pt x="386" y="78"/>
                  </a:cubicBezTo>
                  <a:cubicBezTo>
                    <a:pt x="304" y="78"/>
                    <a:pt x="208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53;p56">
              <a:extLst>
                <a:ext uri="{FF2B5EF4-FFF2-40B4-BE49-F238E27FC236}">
                  <a16:creationId xmlns:a16="http://schemas.microsoft.com/office/drawing/2014/main" id="{1B156A7B-F095-47B4-817F-82D948DA99B7}"/>
                </a:ext>
              </a:extLst>
            </p:cNvPr>
            <p:cNvSpPr/>
            <p:nvPr/>
          </p:nvSpPr>
          <p:spPr>
            <a:xfrm>
              <a:off x="6122900" y="1633250"/>
              <a:ext cx="9025" cy="18025"/>
            </a:xfrm>
            <a:custGeom>
              <a:avLst/>
              <a:gdLst/>
              <a:ahLst/>
              <a:cxnLst/>
              <a:rect l="l" t="t" r="r" b="b"/>
              <a:pathLst>
                <a:path w="361" h="721" extrusionOk="0">
                  <a:moveTo>
                    <a:pt x="181" y="1"/>
                  </a:moveTo>
                  <a:cubicBezTo>
                    <a:pt x="79" y="1"/>
                    <a:pt x="1" y="79"/>
                    <a:pt x="1" y="181"/>
                  </a:cubicBezTo>
                  <a:lnTo>
                    <a:pt x="1" y="541"/>
                  </a:lnTo>
                  <a:cubicBezTo>
                    <a:pt x="1" y="642"/>
                    <a:pt x="79" y="721"/>
                    <a:pt x="181" y="721"/>
                  </a:cubicBezTo>
                  <a:cubicBezTo>
                    <a:pt x="282" y="721"/>
                    <a:pt x="361" y="642"/>
                    <a:pt x="361" y="541"/>
                  </a:cubicBezTo>
                  <a:lnTo>
                    <a:pt x="361" y="181"/>
                  </a:lnTo>
                  <a:cubicBezTo>
                    <a:pt x="361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33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954;p56">
              <a:extLst>
                <a:ext uri="{FF2B5EF4-FFF2-40B4-BE49-F238E27FC236}">
                  <a16:creationId xmlns:a16="http://schemas.microsoft.com/office/drawing/2014/main" id="{013CAF32-BF0A-4DA1-A0F5-58C8AE35AF0F}"/>
                </a:ext>
              </a:extLst>
            </p:cNvPr>
            <p:cNvSpPr/>
            <p:nvPr/>
          </p:nvSpPr>
          <p:spPr>
            <a:xfrm>
              <a:off x="6108025" y="1605525"/>
              <a:ext cx="27425" cy="13900"/>
            </a:xfrm>
            <a:custGeom>
              <a:avLst/>
              <a:gdLst/>
              <a:ahLst/>
              <a:cxnLst/>
              <a:rect l="l" t="t" r="r" b="b"/>
              <a:pathLst>
                <a:path w="1097" h="556" extrusionOk="0">
                  <a:moveTo>
                    <a:pt x="707" y="1"/>
                  </a:moveTo>
                  <a:cubicBezTo>
                    <a:pt x="632" y="1"/>
                    <a:pt x="550" y="12"/>
                    <a:pt x="463" y="38"/>
                  </a:cubicBezTo>
                  <a:cubicBezTo>
                    <a:pt x="228" y="108"/>
                    <a:pt x="79" y="265"/>
                    <a:pt x="40" y="374"/>
                  </a:cubicBezTo>
                  <a:cubicBezTo>
                    <a:pt x="1" y="484"/>
                    <a:pt x="48" y="546"/>
                    <a:pt x="118" y="554"/>
                  </a:cubicBezTo>
                  <a:cubicBezTo>
                    <a:pt x="126" y="555"/>
                    <a:pt x="133" y="555"/>
                    <a:pt x="141" y="555"/>
                  </a:cubicBezTo>
                  <a:cubicBezTo>
                    <a:pt x="207" y="555"/>
                    <a:pt x="283" y="527"/>
                    <a:pt x="353" y="499"/>
                  </a:cubicBezTo>
                  <a:cubicBezTo>
                    <a:pt x="431" y="476"/>
                    <a:pt x="510" y="445"/>
                    <a:pt x="588" y="421"/>
                  </a:cubicBezTo>
                  <a:cubicBezTo>
                    <a:pt x="658" y="406"/>
                    <a:pt x="736" y="382"/>
                    <a:pt x="823" y="359"/>
                  </a:cubicBezTo>
                  <a:cubicBezTo>
                    <a:pt x="901" y="335"/>
                    <a:pt x="987" y="320"/>
                    <a:pt x="1042" y="273"/>
                  </a:cubicBezTo>
                  <a:cubicBezTo>
                    <a:pt x="1096" y="226"/>
                    <a:pt x="1096" y="147"/>
                    <a:pt x="1003" y="77"/>
                  </a:cubicBezTo>
                  <a:cubicBezTo>
                    <a:pt x="938" y="33"/>
                    <a:pt x="834" y="1"/>
                    <a:pt x="707" y="1"/>
                  </a:cubicBezTo>
                  <a:close/>
                </a:path>
              </a:pathLst>
            </a:custGeom>
            <a:solidFill>
              <a:srgbClr val="C54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955;p56">
              <a:extLst>
                <a:ext uri="{FF2B5EF4-FFF2-40B4-BE49-F238E27FC236}">
                  <a16:creationId xmlns:a16="http://schemas.microsoft.com/office/drawing/2014/main" id="{51AD200C-7594-4AE1-9433-746CF5BA2CDB}"/>
                </a:ext>
              </a:extLst>
            </p:cNvPr>
            <p:cNvSpPr/>
            <p:nvPr/>
          </p:nvSpPr>
          <p:spPr>
            <a:xfrm>
              <a:off x="6118400" y="1650325"/>
              <a:ext cx="18800" cy="5250"/>
            </a:xfrm>
            <a:custGeom>
              <a:avLst/>
              <a:gdLst/>
              <a:ahLst/>
              <a:cxnLst/>
              <a:rect l="l" t="t" r="r" b="b"/>
              <a:pathLst>
                <a:path w="752" h="210" extrusionOk="0">
                  <a:moveTo>
                    <a:pt x="76" y="0"/>
                  </a:moveTo>
                  <a:cubicBezTo>
                    <a:pt x="52" y="0"/>
                    <a:pt x="28" y="15"/>
                    <a:pt x="16" y="38"/>
                  </a:cubicBezTo>
                  <a:cubicBezTo>
                    <a:pt x="1" y="69"/>
                    <a:pt x="16" y="108"/>
                    <a:pt x="48" y="124"/>
                  </a:cubicBezTo>
                  <a:cubicBezTo>
                    <a:pt x="173" y="186"/>
                    <a:pt x="282" y="210"/>
                    <a:pt x="384" y="210"/>
                  </a:cubicBezTo>
                  <a:cubicBezTo>
                    <a:pt x="580" y="210"/>
                    <a:pt x="705" y="124"/>
                    <a:pt x="713" y="116"/>
                  </a:cubicBezTo>
                  <a:cubicBezTo>
                    <a:pt x="744" y="100"/>
                    <a:pt x="752" y="61"/>
                    <a:pt x="736" y="30"/>
                  </a:cubicBezTo>
                  <a:cubicBezTo>
                    <a:pt x="722" y="11"/>
                    <a:pt x="702" y="1"/>
                    <a:pt x="682" y="1"/>
                  </a:cubicBezTo>
                  <a:cubicBezTo>
                    <a:pt x="668" y="1"/>
                    <a:pt x="655" y="5"/>
                    <a:pt x="642" y="14"/>
                  </a:cubicBezTo>
                  <a:cubicBezTo>
                    <a:pt x="642" y="14"/>
                    <a:pt x="545" y="78"/>
                    <a:pt x="390" y="78"/>
                  </a:cubicBezTo>
                  <a:cubicBezTo>
                    <a:pt x="308" y="78"/>
                    <a:pt x="210" y="60"/>
                    <a:pt x="102" y="6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rgbClr val="EE77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956;p56">
              <a:extLst>
                <a:ext uri="{FF2B5EF4-FFF2-40B4-BE49-F238E27FC236}">
                  <a16:creationId xmlns:a16="http://schemas.microsoft.com/office/drawing/2014/main" id="{FB5323AD-E6BD-40E9-B204-A971C6F440A2}"/>
                </a:ext>
              </a:extLst>
            </p:cNvPr>
            <p:cNvSpPr/>
            <p:nvPr/>
          </p:nvSpPr>
          <p:spPr>
            <a:xfrm>
              <a:off x="6606075" y="1912200"/>
              <a:ext cx="97050" cy="467325"/>
            </a:xfrm>
            <a:custGeom>
              <a:avLst/>
              <a:gdLst/>
              <a:ahLst/>
              <a:cxnLst/>
              <a:rect l="l" t="t" r="r" b="b"/>
              <a:pathLst>
                <a:path w="3882" h="18693" extrusionOk="0">
                  <a:moveTo>
                    <a:pt x="1534" y="0"/>
                  </a:moveTo>
                  <a:cubicBezTo>
                    <a:pt x="1534" y="0"/>
                    <a:pt x="55" y="16932"/>
                    <a:pt x="55" y="16940"/>
                  </a:cubicBezTo>
                  <a:lnTo>
                    <a:pt x="0" y="17887"/>
                  </a:lnTo>
                  <a:cubicBezTo>
                    <a:pt x="0" y="17984"/>
                    <a:pt x="79" y="18068"/>
                    <a:pt x="175" y="18068"/>
                  </a:cubicBezTo>
                  <a:cubicBezTo>
                    <a:pt x="179" y="18068"/>
                    <a:pt x="184" y="18067"/>
                    <a:pt x="188" y="18067"/>
                  </a:cubicBezTo>
                  <a:cubicBezTo>
                    <a:pt x="258" y="18059"/>
                    <a:pt x="321" y="18004"/>
                    <a:pt x="337" y="17934"/>
                  </a:cubicBezTo>
                  <a:lnTo>
                    <a:pt x="517" y="17081"/>
                  </a:lnTo>
                  <a:lnTo>
                    <a:pt x="556" y="18317"/>
                  </a:lnTo>
                  <a:cubicBezTo>
                    <a:pt x="563" y="18388"/>
                    <a:pt x="603" y="18443"/>
                    <a:pt x="673" y="18466"/>
                  </a:cubicBezTo>
                  <a:lnTo>
                    <a:pt x="712" y="18482"/>
                  </a:lnTo>
                  <a:cubicBezTo>
                    <a:pt x="732" y="18489"/>
                    <a:pt x="751" y="18492"/>
                    <a:pt x="770" y="18492"/>
                  </a:cubicBezTo>
                  <a:cubicBezTo>
                    <a:pt x="858" y="18492"/>
                    <a:pt x="933" y="18423"/>
                    <a:pt x="939" y="18333"/>
                  </a:cubicBezTo>
                  <a:lnTo>
                    <a:pt x="1009" y="17097"/>
                  </a:lnTo>
                  <a:lnTo>
                    <a:pt x="1127" y="18537"/>
                  </a:lnTo>
                  <a:cubicBezTo>
                    <a:pt x="1135" y="18623"/>
                    <a:pt x="1205" y="18693"/>
                    <a:pt x="1291" y="18693"/>
                  </a:cubicBezTo>
                  <a:lnTo>
                    <a:pt x="1307" y="18693"/>
                  </a:lnTo>
                  <a:cubicBezTo>
                    <a:pt x="1401" y="18693"/>
                    <a:pt x="1479" y="18623"/>
                    <a:pt x="1479" y="18529"/>
                  </a:cubicBezTo>
                  <a:lnTo>
                    <a:pt x="1495" y="17105"/>
                  </a:lnTo>
                  <a:lnTo>
                    <a:pt x="1651" y="18278"/>
                  </a:lnTo>
                  <a:cubicBezTo>
                    <a:pt x="1665" y="18363"/>
                    <a:pt x="1736" y="18422"/>
                    <a:pt x="1818" y="18422"/>
                  </a:cubicBezTo>
                  <a:cubicBezTo>
                    <a:pt x="1827" y="18422"/>
                    <a:pt x="1837" y="18421"/>
                    <a:pt x="1847" y="18419"/>
                  </a:cubicBezTo>
                  <a:lnTo>
                    <a:pt x="1886" y="18419"/>
                  </a:lnTo>
                  <a:cubicBezTo>
                    <a:pt x="1972" y="18403"/>
                    <a:pt x="2034" y="18325"/>
                    <a:pt x="2027" y="18239"/>
                  </a:cubicBezTo>
                  <a:lnTo>
                    <a:pt x="1956" y="17120"/>
                  </a:lnTo>
                  <a:cubicBezTo>
                    <a:pt x="1956" y="17112"/>
                    <a:pt x="1956" y="17105"/>
                    <a:pt x="1956" y="17097"/>
                  </a:cubicBezTo>
                  <a:lnTo>
                    <a:pt x="2042" y="16228"/>
                  </a:lnTo>
                  <a:cubicBezTo>
                    <a:pt x="2048" y="16136"/>
                    <a:pt x="2126" y="16073"/>
                    <a:pt x="2209" y="16073"/>
                  </a:cubicBezTo>
                  <a:cubicBezTo>
                    <a:pt x="2246" y="16073"/>
                    <a:pt x="2283" y="16085"/>
                    <a:pt x="2316" y="16111"/>
                  </a:cubicBezTo>
                  <a:lnTo>
                    <a:pt x="2864" y="16557"/>
                  </a:lnTo>
                  <a:cubicBezTo>
                    <a:pt x="2893" y="16579"/>
                    <a:pt x="2930" y="16590"/>
                    <a:pt x="2968" y="16590"/>
                  </a:cubicBezTo>
                  <a:cubicBezTo>
                    <a:pt x="3011" y="16590"/>
                    <a:pt x="3054" y="16575"/>
                    <a:pt x="3083" y="16541"/>
                  </a:cubicBezTo>
                  <a:lnTo>
                    <a:pt x="3106" y="16518"/>
                  </a:lnTo>
                  <a:cubicBezTo>
                    <a:pt x="3169" y="16463"/>
                    <a:pt x="3177" y="16377"/>
                    <a:pt x="3130" y="16307"/>
                  </a:cubicBezTo>
                  <a:lnTo>
                    <a:pt x="2527" y="15399"/>
                  </a:lnTo>
                  <a:cubicBezTo>
                    <a:pt x="2434" y="15235"/>
                    <a:pt x="2340" y="15109"/>
                    <a:pt x="2254" y="15000"/>
                  </a:cubicBezTo>
                  <a:lnTo>
                    <a:pt x="3881" y="221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57;p56">
              <a:extLst>
                <a:ext uri="{FF2B5EF4-FFF2-40B4-BE49-F238E27FC236}">
                  <a16:creationId xmlns:a16="http://schemas.microsoft.com/office/drawing/2014/main" id="{06598551-D302-41C5-8C84-BF9C55A5E2CE}"/>
                </a:ext>
              </a:extLst>
            </p:cNvPr>
            <p:cNvSpPr/>
            <p:nvPr/>
          </p:nvSpPr>
          <p:spPr>
            <a:xfrm>
              <a:off x="6947600" y="1670675"/>
              <a:ext cx="228700" cy="362450"/>
            </a:xfrm>
            <a:custGeom>
              <a:avLst/>
              <a:gdLst/>
              <a:ahLst/>
              <a:cxnLst/>
              <a:rect l="l" t="t" r="r" b="b"/>
              <a:pathLst>
                <a:path w="9148" h="14498" extrusionOk="0">
                  <a:moveTo>
                    <a:pt x="6971" y="0"/>
                  </a:moveTo>
                  <a:cubicBezTo>
                    <a:pt x="6954" y="0"/>
                    <a:pt x="6936" y="2"/>
                    <a:pt x="6918" y="6"/>
                  </a:cubicBezTo>
                  <a:cubicBezTo>
                    <a:pt x="6792" y="30"/>
                    <a:pt x="6714" y="155"/>
                    <a:pt x="6730" y="280"/>
                  </a:cubicBezTo>
                  <a:lnTo>
                    <a:pt x="6878" y="1806"/>
                  </a:lnTo>
                  <a:cubicBezTo>
                    <a:pt x="6886" y="1868"/>
                    <a:pt x="6839" y="1931"/>
                    <a:pt x="6777" y="1939"/>
                  </a:cubicBezTo>
                  <a:lnTo>
                    <a:pt x="6738" y="1947"/>
                  </a:lnTo>
                  <a:cubicBezTo>
                    <a:pt x="6733" y="1947"/>
                    <a:pt x="6728" y="1948"/>
                    <a:pt x="6723" y="1948"/>
                  </a:cubicBezTo>
                  <a:cubicBezTo>
                    <a:pt x="6680" y="1948"/>
                    <a:pt x="6633" y="1918"/>
                    <a:pt x="6612" y="1876"/>
                  </a:cubicBezTo>
                  <a:lnTo>
                    <a:pt x="6166" y="734"/>
                  </a:lnTo>
                  <a:cubicBezTo>
                    <a:pt x="6125" y="622"/>
                    <a:pt x="6003" y="542"/>
                    <a:pt x="5877" y="542"/>
                  </a:cubicBezTo>
                  <a:cubicBezTo>
                    <a:pt x="5861" y="542"/>
                    <a:pt x="5846" y="543"/>
                    <a:pt x="5830" y="546"/>
                  </a:cubicBezTo>
                  <a:cubicBezTo>
                    <a:pt x="5713" y="593"/>
                    <a:pt x="5650" y="734"/>
                    <a:pt x="5697" y="859"/>
                  </a:cubicBezTo>
                  <a:cubicBezTo>
                    <a:pt x="5697" y="859"/>
                    <a:pt x="6338" y="2494"/>
                    <a:pt x="6338" y="2494"/>
                  </a:cubicBezTo>
                  <a:cubicBezTo>
                    <a:pt x="6378" y="2635"/>
                    <a:pt x="6409" y="2799"/>
                    <a:pt x="6370" y="2956"/>
                  </a:cubicBezTo>
                  <a:cubicBezTo>
                    <a:pt x="6357" y="3016"/>
                    <a:pt x="6307" y="3048"/>
                    <a:pt x="6255" y="3048"/>
                  </a:cubicBezTo>
                  <a:cubicBezTo>
                    <a:pt x="6212" y="3048"/>
                    <a:pt x="6168" y="3026"/>
                    <a:pt x="6143" y="2979"/>
                  </a:cubicBezTo>
                  <a:cubicBezTo>
                    <a:pt x="6026" y="2745"/>
                    <a:pt x="5846" y="2385"/>
                    <a:pt x="5846" y="2385"/>
                  </a:cubicBezTo>
                  <a:cubicBezTo>
                    <a:pt x="5805" y="2303"/>
                    <a:pt x="5721" y="2255"/>
                    <a:pt x="5633" y="2255"/>
                  </a:cubicBezTo>
                  <a:cubicBezTo>
                    <a:pt x="5585" y="2255"/>
                    <a:pt x="5537" y="2269"/>
                    <a:pt x="5493" y="2299"/>
                  </a:cubicBezTo>
                  <a:cubicBezTo>
                    <a:pt x="5392" y="2361"/>
                    <a:pt x="5360" y="2510"/>
                    <a:pt x="5423" y="2619"/>
                  </a:cubicBezTo>
                  <a:lnTo>
                    <a:pt x="5736" y="3245"/>
                  </a:lnTo>
                  <a:cubicBezTo>
                    <a:pt x="5736" y="3245"/>
                    <a:pt x="6198" y="4122"/>
                    <a:pt x="6675" y="4544"/>
                  </a:cubicBezTo>
                  <a:lnTo>
                    <a:pt x="4140" y="10999"/>
                  </a:lnTo>
                  <a:lnTo>
                    <a:pt x="2293" y="8206"/>
                  </a:lnTo>
                  <a:lnTo>
                    <a:pt x="1" y="11391"/>
                  </a:lnTo>
                  <a:lnTo>
                    <a:pt x="3256" y="14200"/>
                  </a:lnTo>
                  <a:cubicBezTo>
                    <a:pt x="3548" y="14403"/>
                    <a:pt x="3876" y="14498"/>
                    <a:pt x="4199" y="14498"/>
                  </a:cubicBezTo>
                  <a:cubicBezTo>
                    <a:pt x="4905" y="14498"/>
                    <a:pt x="5584" y="14046"/>
                    <a:pt x="5799" y="13300"/>
                  </a:cubicBezTo>
                  <a:lnTo>
                    <a:pt x="8287" y="4591"/>
                  </a:lnTo>
                  <a:cubicBezTo>
                    <a:pt x="8287" y="4591"/>
                    <a:pt x="8615" y="3621"/>
                    <a:pt x="8772" y="2807"/>
                  </a:cubicBezTo>
                  <a:lnTo>
                    <a:pt x="9108" y="1485"/>
                  </a:lnTo>
                  <a:cubicBezTo>
                    <a:pt x="9147" y="1352"/>
                    <a:pt x="9061" y="1211"/>
                    <a:pt x="8921" y="1180"/>
                  </a:cubicBezTo>
                  <a:cubicBezTo>
                    <a:pt x="8911" y="1178"/>
                    <a:pt x="8901" y="1178"/>
                    <a:pt x="8891" y="1178"/>
                  </a:cubicBezTo>
                  <a:cubicBezTo>
                    <a:pt x="8777" y="1178"/>
                    <a:pt x="8675" y="1259"/>
                    <a:pt x="8639" y="1368"/>
                  </a:cubicBezTo>
                  <a:lnTo>
                    <a:pt x="8475" y="1970"/>
                  </a:lnTo>
                  <a:cubicBezTo>
                    <a:pt x="8457" y="2028"/>
                    <a:pt x="8403" y="2060"/>
                    <a:pt x="8351" y="2060"/>
                  </a:cubicBezTo>
                  <a:cubicBezTo>
                    <a:pt x="8311" y="2060"/>
                    <a:pt x="8271" y="2042"/>
                    <a:pt x="8248" y="2001"/>
                  </a:cubicBezTo>
                  <a:cubicBezTo>
                    <a:pt x="8193" y="1931"/>
                    <a:pt x="8169" y="1837"/>
                    <a:pt x="8177" y="1743"/>
                  </a:cubicBezTo>
                  <a:lnTo>
                    <a:pt x="8255" y="358"/>
                  </a:lnTo>
                  <a:cubicBezTo>
                    <a:pt x="8263" y="222"/>
                    <a:pt x="8153" y="107"/>
                    <a:pt x="8018" y="107"/>
                  </a:cubicBezTo>
                  <a:cubicBezTo>
                    <a:pt x="8014" y="107"/>
                    <a:pt x="8010" y="108"/>
                    <a:pt x="8005" y="108"/>
                  </a:cubicBezTo>
                  <a:cubicBezTo>
                    <a:pt x="7880" y="108"/>
                    <a:pt x="7778" y="217"/>
                    <a:pt x="7770" y="350"/>
                  </a:cubicBezTo>
                  <a:lnTo>
                    <a:pt x="7692" y="1680"/>
                  </a:lnTo>
                  <a:cubicBezTo>
                    <a:pt x="7685" y="1770"/>
                    <a:pt x="7606" y="1845"/>
                    <a:pt x="7517" y="1845"/>
                  </a:cubicBezTo>
                  <a:cubicBezTo>
                    <a:pt x="7513" y="1845"/>
                    <a:pt x="7509" y="1845"/>
                    <a:pt x="7504" y="1845"/>
                  </a:cubicBezTo>
                  <a:cubicBezTo>
                    <a:pt x="7426" y="1845"/>
                    <a:pt x="7364" y="1782"/>
                    <a:pt x="7356" y="1704"/>
                  </a:cubicBezTo>
                  <a:lnTo>
                    <a:pt x="7207" y="217"/>
                  </a:lnTo>
                  <a:cubicBezTo>
                    <a:pt x="7193" y="94"/>
                    <a:pt x="7095" y="0"/>
                    <a:pt x="6971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58;p56">
              <a:extLst>
                <a:ext uri="{FF2B5EF4-FFF2-40B4-BE49-F238E27FC236}">
                  <a16:creationId xmlns:a16="http://schemas.microsoft.com/office/drawing/2014/main" id="{2BE63887-2575-4017-A76E-9AA77B645E57}"/>
                </a:ext>
              </a:extLst>
            </p:cNvPr>
            <p:cNvSpPr/>
            <p:nvPr/>
          </p:nvSpPr>
          <p:spPr>
            <a:xfrm>
              <a:off x="7106050" y="1743075"/>
              <a:ext cx="30350" cy="17950"/>
            </a:xfrm>
            <a:custGeom>
              <a:avLst/>
              <a:gdLst/>
              <a:ahLst/>
              <a:cxnLst/>
              <a:rect l="l" t="t" r="r" b="b"/>
              <a:pathLst>
                <a:path w="1214" h="718" extrusionOk="0">
                  <a:moveTo>
                    <a:pt x="438" y="1"/>
                  </a:moveTo>
                  <a:cubicBezTo>
                    <a:pt x="228" y="1"/>
                    <a:pt x="58" y="70"/>
                    <a:pt x="47" y="76"/>
                  </a:cubicBezTo>
                  <a:cubicBezTo>
                    <a:pt x="16" y="91"/>
                    <a:pt x="0" y="122"/>
                    <a:pt x="16" y="162"/>
                  </a:cubicBezTo>
                  <a:cubicBezTo>
                    <a:pt x="28" y="185"/>
                    <a:pt x="47" y="199"/>
                    <a:pt x="73" y="199"/>
                  </a:cubicBezTo>
                  <a:cubicBezTo>
                    <a:pt x="82" y="199"/>
                    <a:pt x="92" y="197"/>
                    <a:pt x="102" y="193"/>
                  </a:cubicBezTo>
                  <a:cubicBezTo>
                    <a:pt x="102" y="193"/>
                    <a:pt x="252" y="130"/>
                    <a:pt x="437" y="130"/>
                  </a:cubicBezTo>
                  <a:cubicBezTo>
                    <a:pt x="530" y="130"/>
                    <a:pt x="632" y="146"/>
                    <a:pt x="728" y="193"/>
                  </a:cubicBezTo>
                  <a:cubicBezTo>
                    <a:pt x="892" y="271"/>
                    <a:pt x="1010" y="435"/>
                    <a:pt x="1080" y="670"/>
                  </a:cubicBezTo>
                  <a:cubicBezTo>
                    <a:pt x="1088" y="701"/>
                    <a:pt x="1112" y="717"/>
                    <a:pt x="1143" y="717"/>
                  </a:cubicBezTo>
                  <a:lnTo>
                    <a:pt x="1159" y="717"/>
                  </a:lnTo>
                  <a:cubicBezTo>
                    <a:pt x="1190" y="701"/>
                    <a:pt x="1213" y="670"/>
                    <a:pt x="1205" y="631"/>
                  </a:cubicBezTo>
                  <a:cubicBezTo>
                    <a:pt x="1127" y="357"/>
                    <a:pt x="986" y="169"/>
                    <a:pt x="783" y="76"/>
                  </a:cubicBezTo>
                  <a:cubicBezTo>
                    <a:pt x="668" y="19"/>
                    <a:pt x="548" y="1"/>
                    <a:pt x="438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59;p56">
              <a:extLst>
                <a:ext uri="{FF2B5EF4-FFF2-40B4-BE49-F238E27FC236}">
                  <a16:creationId xmlns:a16="http://schemas.microsoft.com/office/drawing/2014/main" id="{23F03DB2-F002-4C71-892B-E7DF137B4340}"/>
                </a:ext>
              </a:extLst>
            </p:cNvPr>
            <p:cNvSpPr/>
            <p:nvPr/>
          </p:nvSpPr>
          <p:spPr>
            <a:xfrm>
              <a:off x="6624250" y="1768625"/>
              <a:ext cx="399275" cy="433500"/>
            </a:xfrm>
            <a:custGeom>
              <a:avLst/>
              <a:gdLst/>
              <a:ahLst/>
              <a:cxnLst/>
              <a:rect l="l" t="t" r="r" b="b"/>
              <a:pathLst>
                <a:path w="15971" h="17340" extrusionOk="0">
                  <a:moveTo>
                    <a:pt x="6644" y="0"/>
                  </a:moveTo>
                  <a:cubicBezTo>
                    <a:pt x="6550" y="0"/>
                    <a:pt x="6456" y="8"/>
                    <a:pt x="6362" y="24"/>
                  </a:cubicBezTo>
                  <a:cubicBezTo>
                    <a:pt x="5681" y="141"/>
                    <a:pt x="2951" y="822"/>
                    <a:pt x="533" y="4366"/>
                  </a:cubicBezTo>
                  <a:cubicBezTo>
                    <a:pt x="1" y="5157"/>
                    <a:pt x="243" y="6236"/>
                    <a:pt x="1065" y="6721"/>
                  </a:cubicBezTo>
                  <a:lnTo>
                    <a:pt x="2325" y="7465"/>
                  </a:lnTo>
                  <a:cubicBezTo>
                    <a:pt x="2825" y="7762"/>
                    <a:pt x="3138" y="8310"/>
                    <a:pt x="3138" y="8889"/>
                  </a:cubicBezTo>
                  <a:lnTo>
                    <a:pt x="3138" y="15680"/>
                  </a:lnTo>
                  <a:cubicBezTo>
                    <a:pt x="3138" y="16596"/>
                    <a:pt x="3874" y="17339"/>
                    <a:pt x="4789" y="17339"/>
                  </a:cubicBezTo>
                  <a:lnTo>
                    <a:pt x="11307" y="17339"/>
                  </a:lnTo>
                  <a:cubicBezTo>
                    <a:pt x="12223" y="17339"/>
                    <a:pt x="12966" y="16596"/>
                    <a:pt x="12966" y="15680"/>
                  </a:cubicBezTo>
                  <a:lnTo>
                    <a:pt x="12966" y="8529"/>
                  </a:lnTo>
                  <a:cubicBezTo>
                    <a:pt x="12966" y="7879"/>
                    <a:pt x="13342" y="7293"/>
                    <a:pt x="13921" y="7027"/>
                  </a:cubicBezTo>
                  <a:lnTo>
                    <a:pt x="14726" y="6651"/>
                  </a:lnTo>
                  <a:cubicBezTo>
                    <a:pt x="15658" y="6221"/>
                    <a:pt x="15971" y="5039"/>
                    <a:pt x="15376" y="4194"/>
                  </a:cubicBezTo>
                  <a:cubicBezTo>
                    <a:pt x="13255" y="1166"/>
                    <a:pt x="10916" y="313"/>
                    <a:pt x="9954" y="79"/>
                  </a:cubicBezTo>
                  <a:cubicBezTo>
                    <a:pt x="9719" y="24"/>
                    <a:pt x="9484" y="0"/>
                    <a:pt x="9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60;p56">
              <a:extLst>
                <a:ext uri="{FF2B5EF4-FFF2-40B4-BE49-F238E27FC236}">
                  <a16:creationId xmlns:a16="http://schemas.microsoft.com/office/drawing/2014/main" id="{2F8C58CB-B5CC-4100-84D4-94FCCF942CAE}"/>
                </a:ext>
              </a:extLst>
            </p:cNvPr>
            <p:cNvSpPr/>
            <p:nvPr/>
          </p:nvSpPr>
          <p:spPr>
            <a:xfrm>
              <a:off x="6702300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63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" y="3021"/>
                  </a:lnTo>
                  <a:cubicBezTo>
                    <a:pt x="1" y="3052"/>
                    <a:pt x="32" y="3083"/>
                    <a:pt x="63" y="3083"/>
                  </a:cubicBezTo>
                  <a:cubicBezTo>
                    <a:pt x="102" y="3083"/>
                    <a:pt x="134" y="3052"/>
                    <a:pt x="134" y="3021"/>
                  </a:cubicBezTo>
                  <a:lnTo>
                    <a:pt x="134" y="63"/>
                  </a:lnTo>
                  <a:cubicBezTo>
                    <a:pt x="134" y="32"/>
                    <a:pt x="102" y="0"/>
                    <a:pt x="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61;p56">
              <a:extLst>
                <a:ext uri="{FF2B5EF4-FFF2-40B4-BE49-F238E27FC236}">
                  <a16:creationId xmlns:a16="http://schemas.microsoft.com/office/drawing/2014/main" id="{6513B349-E9FC-42C6-BA25-7B9D3008E854}"/>
                </a:ext>
              </a:extLst>
            </p:cNvPr>
            <p:cNvSpPr/>
            <p:nvPr/>
          </p:nvSpPr>
          <p:spPr>
            <a:xfrm>
              <a:off x="6947025" y="1929025"/>
              <a:ext cx="3350" cy="77100"/>
            </a:xfrm>
            <a:custGeom>
              <a:avLst/>
              <a:gdLst/>
              <a:ahLst/>
              <a:cxnLst/>
              <a:rect l="l" t="t" r="r" b="b"/>
              <a:pathLst>
                <a:path w="134" h="3084" extrusionOk="0">
                  <a:moveTo>
                    <a:pt x="71" y="0"/>
                  </a:moveTo>
                  <a:cubicBezTo>
                    <a:pt x="31" y="0"/>
                    <a:pt x="0" y="32"/>
                    <a:pt x="0" y="63"/>
                  </a:cubicBezTo>
                  <a:lnTo>
                    <a:pt x="0" y="3021"/>
                  </a:lnTo>
                  <a:cubicBezTo>
                    <a:pt x="0" y="3052"/>
                    <a:pt x="31" y="3083"/>
                    <a:pt x="71" y="3083"/>
                  </a:cubicBezTo>
                  <a:cubicBezTo>
                    <a:pt x="102" y="3083"/>
                    <a:pt x="133" y="3052"/>
                    <a:pt x="133" y="3021"/>
                  </a:cubicBezTo>
                  <a:lnTo>
                    <a:pt x="133" y="63"/>
                  </a:lnTo>
                  <a:cubicBezTo>
                    <a:pt x="133" y="32"/>
                    <a:pt x="102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62;p56">
              <a:extLst>
                <a:ext uri="{FF2B5EF4-FFF2-40B4-BE49-F238E27FC236}">
                  <a16:creationId xmlns:a16="http://schemas.microsoft.com/office/drawing/2014/main" id="{0257D9A8-26AF-486B-872B-3879E28AAE2B}"/>
                </a:ext>
              </a:extLst>
            </p:cNvPr>
            <p:cNvSpPr/>
            <p:nvPr/>
          </p:nvSpPr>
          <p:spPr>
            <a:xfrm>
              <a:off x="6663175" y="2103300"/>
              <a:ext cx="320050" cy="275075"/>
            </a:xfrm>
            <a:custGeom>
              <a:avLst/>
              <a:gdLst/>
              <a:ahLst/>
              <a:cxnLst/>
              <a:rect l="l" t="t" r="r" b="b"/>
              <a:pathLst>
                <a:path w="12802" h="11003" extrusionOk="0">
                  <a:moveTo>
                    <a:pt x="1542" y="1"/>
                  </a:moveTo>
                  <a:cubicBezTo>
                    <a:pt x="674" y="3600"/>
                    <a:pt x="1" y="7403"/>
                    <a:pt x="869" y="11002"/>
                  </a:cubicBezTo>
                  <a:lnTo>
                    <a:pt x="11855" y="11002"/>
                  </a:lnTo>
                  <a:cubicBezTo>
                    <a:pt x="12802" y="7418"/>
                    <a:pt x="12403" y="3592"/>
                    <a:pt x="11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963;p56">
              <a:extLst>
                <a:ext uri="{FF2B5EF4-FFF2-40B4-BE49-F238E27FC236}">
                  <a16:creationId xmlns:a16="http://schemas.microsoft.com/office/drawing/2014/main" id="{4DBDFBEC-F170-4427-9A3B-6702224233D5}"/>
                </a:ext>
              </a:extLst>
            </p:cNvPr>
            <p:cNvSpPr/>
            <p:nvPr/>
          </p:nvSpPr>
          <p:spPr>
            <a:xfrm>
              <a:off x="6666500" y="1439400"/>
              <a:ext cx="326125" cy="325325"/>
            </a:xfrm>
            <a:custGeom>
              <a:avLst/>
              <a:gdLst/>
              <a:ahLst/>
              <a:cxnLst/>
              <a:rect l="l" t="t" r="r" b="b"/>
              <a:pathLst>
                <a:path w="13045" h="13013" extrusionOk="0">
                  <a:moveTo>
                    <a:pt x="5744" y="1"/>
                  </a:moveTo>
                  <a:cubicBezTo>
                    <a:pt x="3655" y="1"/>
                    <a:pt x="1965" y="1440"/>
                    <a:pt x="1965" y="3224"/>
                  </a:cubicBezTo>
                  <a:cubicBezTo>
                    <a:pt x="1965" y="3655"/>
                    <a:pt x="1683" y="4062"/>
                    <a:pt x="1214" y="4234"/>
                  </a:cubicBezTo>
                  <a:cubicBezTo>
                    <a:pt x="525" y="4500"/>
                    <a:pt x="48" y="5087"/>
                    <a:pt x="48" y="5767"/>
                  </a:cubicBezTo>
                  <a:cubicBezTo>
                    <a:pt x="48" y="6268"/>
                    <a:pt x="306" y="6714"/>
                    <a:pt x="713" y="7019"/>
                  </a:cubicBezTo>
                  <a:cubicBezTo>
                    <a:pt x="267" y="7630"/>
                    <a:pt x="1" y="8342"/>
                    <a:pt x="1" y="9108"/>
                  </a:cubicBezTo>
                  <a:cubicBezTo>
                    <a:pt x="1" y="11268"/>
                    <a:pt x="2051" y="13013"/>
                    <a:pt x="4578" y="13013"/>
                  </a:cubicBezTo>
                  <a:cubicBezTo>
                    <a:pt x="5275" y="13013"/>
                    <a:pt x="5932" y="12880"/>
                    <a:pt x="6527" y="12645"/>
                  </a:cubicBezTo>
                  <a:cubicBezTo>
                    <a:pt x="7113" y="12880"/>
                    <a:pt x="7771" y="13013"/>
                    <a:pt x="8467" y="13013"/>
                  </a:cubicBezTo>
                  <a:cubicBezTo>
                    <a:pt x="10994" y="13013"/>
                    <a:pt x="13044" y="11268"/>
                    <a:pt x="13044" y="9108"/>
                  </a:cubicBezTo>
                  <a:cubicBezTo>
                    <a:pt x="13044" y="8209"/>
                    <a:pt x="12677" y="7371"/>
                    <a:pt x="12074" y="6714"/>
                  </a:cubicBezTo>
                  <a:cubicBezTo>
                    <a:pt x="12293" y="6440"/>
                    <a:pt x="12418" y="6119"/>
                    <a:pt x="12418" y="5767"/>
                  </a:cubicBezTo>
                  <a:cubicBezTo>
                    <a:pt x="12418" y="5102"/>
                    <a:pt x="11965" y="4531"/>
                    <a:pt x="11307" y="4265"/>
                  </a:cubicBezTo>
                  <a:cubicBezTo>
                    <a:pt x="10838" y="4069"/>
                    <a:pt x="10548" y="3663"/>
                    <a:pt x="10548" y="3224"/>
                  </a:cubicBezTo>
                  <a:cubicBezTo>
                    <a:pt x="10548" y="1440"/>
                    <a:pt x="8858" y="1"/>
                    <a:pt x="6777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964;p56">
              <a:extLst>
                <a:ext uri="{FF2B5EF4-FFF2-40B4-BE49-F238E27FC236}">
                  <a16:creationId xmlns:a16="http://schemas.microsoft.com/office/drawing/2014/main" id="{EE3ED7EC-30CE-4785-B2E2-40DBFEDBE2C2}"/>
                </a:ext>
              </a:extLst>
            </p:cNvPr>
            <p:cNvSpPr/>
            <p:nvPr/>
          </p:nvSpPr>
          <p:spPr>
            <a:xfrm>
              <a:off x="6720300" y="1541525"/>
              <a:ext cx="209125" cy="272500"/>
            </a:xfrm>
            <a:custGeom>
              <a:avLst/>
              <a:gdLst/>
              <a:ahLst/>
              <a:cxnLst/>
              <a:rect l="l" t="t" r="r" b="b"/>
              <a:pathLst>
                <a:path w="8365" h="10900" extrusionOk="0">
                  <a:moveTo>
                    <a:pt x="1135" y="0"/>
                  </a:moveTo>
                  <a:cubicBezTo>
                    <a:pt x="1057" y="266"/>
                    <a:pt x="1018" y="548"/>
                    <a:pt x="1018" y="845"/>
                  </a:cubicBezTo>
                  <a:lnTo>
                    <a:pt x="1018" y="1964"/>
                  </a:lnTo>
                  <a:lnTo>
                    <a:pt x="1010" y="1964"/>
                  </a:lnTo>
                  <a:cubicBezTo>
                    <a:pt x="454" y="1964"/>
                    <a:pt x="1" y="2410"/>
                    <a:pt x="1" y="2973"/>
                  </a:cubicBezTo>
                  <a:cubicBezTo>
                    <a:pt x="1" y="3529"/>
                    <a:pt x="454" y="3983"/>
                    <a:pt x="1010" y="3983"/>
                  </a:cubicBezTo>
                  <a:lnTo>
                    <a:pt x="1018" y="3983"/>
                  </a:lnTo>
                  <a:lnTo>
                    <a:pt x="1018" y="4679"/>
                  </a:lnTo>
                  <a:cubicBezTo>
                    <a:pt x="1018" y="5947"/>
                    <a:pt x="1808" y="7026"/>
                    <a:pt x="2911" y="7426"/>
                  </a:cubicBezTo>
                  <a:lnTo>
                    <a:pt x="2911" y="9624"/>
                  </a:lnTo>
                  <a:cubicBezTo>
                    <a:pt x="2911" y="10328"/>
                    <a:pt x="3483" y="10900"/>
                    <a:pt x="4187" y="10900"/>
                  </a:cubicBezTo>
                  <a:cubicBezTo>
                    <a:pt x="4883" y="10900"/>
                    <a:pt x="5454" y="10328"/>
                    <a:pt x="5454" y="9624"/>
                  </a:cubicBezTo>
                  <a:lnTo>
                    <a:pt x="5454" y="7426"/>
                  </a:lnTo>
                  <a:cubicBezTo>
                    <a:pt x="6558" y="7034"/>
                    <a:pt x="7356" y="5947"/>
                    <a:pt x="7356" y="4679"/>
                  </a:cubicBezTo>
                  <a:lnTo>
                    <a:pt x="7356" y="3983"/>
                  </a:lnTo>
                  <a:cubicBezTo>
                    <a:pt x="7911" y="3983"/>
                    <a:pt x="8365" y="3529"/>
                    <a:pt x="8365" y="2973"/>
                  </a:cubicBezTo>
                  <a:cubicBezTo>
                    <a:pt x="8365" y="2410"/>
                    <a:pt x="7911" y="1964"/>
                    <a:pt x="7356" y="1964"/>
                  </a:cubicBezTo>
                  <a:lnTo>
                    <a:pt x="7356" y="1542"/>
                  </a:lnTo>
                  <a:cubicBezTo>
                    <a:pt x="6088" y="1495"/>
                    <a:pt x="2238" y="1260"/>
                    <a:pt x="1135" y="0"/>
                  </a:cubicBezTo>
                  <a:close/>
                </a:path>
              </a:pathLst>
            </a:custGeom>
            <a:solidFill>
              <a:srgbClr val="E88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965;p56">
              <a:extLst>
                <a:ext uri="{FF2B5EF4-FFF2-40B4-BE49-F238E27FC236}">
                  <a16:creationId xmlns:a16="http://schemas.microsoft.com/office/drawing/2014/main" id="{BC31AF18-7BB3-4082-AD89-D5CCDBB110FA}"/>
                </a:ext>
              </a:extLst>
            </p:cNvPr>
            <p:cNvSpPr/>
            <p:nvPr/>
          </p:nvSpPr>
          <p:spPr>
            <a:xfrm>
              <a:off x="6796200" y="1727150"/>
              <a:ext cx="60275" cy="30550"/>
            </a:xfrm>
            <a:custGeom>
              <a:avLst/>
              <a:gdLst/>
              <a:ahLst/>
              <a:cxnLst/>
              <a:rect l="l" t="t" r="r" b="b"/>
              <a:pathLst>
                <a:path w="2411" h="1222" extrusionOk="0">
                  <a:moveTo>
                    <a:pt x="2410" y="1"/>
                  </a:moveTo>
                  <a:cubicBezTo>
                    <a:pt x="2129" y="102"/>
                    <a:pt x="1824" y="157"/>
                    <a:pt x="1503" y="157"/>
                  </a:cubicBezTo>
                  <a:lnTo>
                    <a:pt x="791" y="157"/>
                  </a:lnTo>
                  <a:cubicBezTo>
                    <a:pt x="587" y="157"/>
                    <a:pt x="384" y="134"/>
                    <a:pt x="188" y="94"/>
                  </a:cubicBezTo>
                  <a:lnTo>
                    <a:pt x="1" y="220"/>
                  </a:lnTo>
                  <a:lnTo>
                    <a:pt x="2410" y="1221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966;p56">
              <a:extLst>
                <a:ext uri="{FF2B5EF4-FFF2-40B4-BE49-F238E27FC236}">
                  <a16:creationId xmlns:a16="http://schemas.microsoft.com/office/drawing/2014/main" id="{6EC7A6D5-B4FC-4B92-9941-46D0F91F217A}"/>
                </a:ext>
              </a:extLst>
            </p:cNvPr>
            <p:cNvSpPr/>
            <p:nvPr/>
          </p:nvSpPr>
          <p:spPr>
            <a:xfrm>
              <a:off x="6814975" y="1683925"/>
              <a:ext cx="24875" cy="9400"/>
            </a:xfrm>
            <a:custGeom>
              <a:avLst/>
              <a:gdLst/>
              <a:ahLst/>
              <a:cxnLst/>
              <a:rect l="l" t="t" r="r" b="b"/>
              <a:pathLst>
                <a:path w="995" h="376" extrusionOk="0">
                  <a:moveTo>
                    <a:pt x="494" y="0"/>
                  </a:moveTo>
                  <a:cubicBezTo>
                    <a:pt x="298" y="0"/>
                    <a:pt x="118" y="102"/>
                    <a:pt x="16" y="274"/>
                  </a:cubicBezTo>
                  <a:cubicBezTo>
                    <a:pt x="1" y="305"/>
                    <a:pt x="8" y="345"/>
                    <a:pt x="40" y="368"/>
                  </a:cubicBezTo>
                  <a:cubicBezTo>
                    <a:pt x="48" y="368"/>
                    <a:pt x="63" y="376"/>
                    <a:pt x="71" y="376"/>
                  </a:cubicBezTo>
                  <a:cubicBezTo>
                    <a:pt x="95" y="376"/>
                    <a:pt x="118" y="360"/>
                    <a:pt x="126" y="345"/>
                  </a:cubicBezTo>
                  <a:cubicBezTo>
                    <a:pt x="204" y="212"/>
                    <a:pt x="345" y="125"/>
                    <a:pt x="494" y="125"/>
                  </a:cubicBezTo>
                  <a:cubicBezTo>
                    <a:pt x="650" y="125"/>
                    <a:pt x="791" y="212"/>
                    <a:pt x="861" y="345"/>
                  </a:cubicBezTo>
                  <a:cubicBezTo>
                    <a:pt x="878" y="362"/>
                    <a:pt x="903" y="374"/>
                    <a:pt x="928" y="374"/>
                  </a:cubicBezTo>
                  <a:cubicBezTo>
                    <a:pt x="937" y="374"/>
                    <a:pt x="947" y="372"/>
                    <a:pt x="955" y="368"/>
                  </a:cubicBezTo>
                  <a:cubicBezTo>
                    <a:pt x="987" y="345"/>
                    <a:pt x="994" y="305"/>
                    <a:pt x="979" y="274"/>
                  </a:cubicBezTo>
                  <a:cubicBezTo>
                    <a:pt x="877" y="102"/>
                    <a:pt x="697" y="0"/>
                    <a:pt x="49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967;p56">
              <a:extLst>
                <a:ext uri="{FF2B5EF4-FFF2-40B4-BE49-F238E27FC236}">
                  <a16:creationId xmlns:a16="http://schemas.microsoft.com/office/drawing/2014/main" id="{3E82858D-1AB1-47BB-B53B-929D5B7D7119}"/>
                </a:ext>
              </a:extLst>
            </p:cNvPr>
            <p:cNvSpPr/>
            <p:nvPr/>
          </p:nvSpPr>
          <p:spPr>
            <a:xfrm>
              <a:off x="6724800" y="1597275"/>
              <a:ext cx="17425" cy="18800"/>
            </a:xfrm>
            <a:custGeom>
              <a:avLst/>
              <a:gdLst/>
              <a:ahLst/>
              <a:cxnLst/>
              <a:rect l="l" t="t" r="r" b="b"/>
              <a:pathLst>
                <a:path w="697" h="752" extrusionOk="0">
                  <a:moveTo>
                    <a:pt x="634" y="0"/>
                  </a:moveTo>
                  <a:cubicBezTo>
                    <a:pt x="627" y="0"/>
                    <a:pt x="1" y="8"/>
                    <a:pt x="1" y="681"/>
                  </a:cubicBezTo>
                  <a:cubicBezTo>
                    <a:pt x="1" y="720"/>
                    <a:pt x="32" y="751"/>
                    <a:pt x="63" y="751"/>
                  </a:cubicBezTo>
                  <a:cubicBezTo>
                    <a:pt x="102" y="751"/>
                    <a:pt x="126" y="720"/>
                    <a:pt x="126" y="681"/>
                  </a:cubicBezTo>
                  <a:cubicBezTo>
                    <a:pt x="126" y="133"/>
                    <a:pt x="611" y="125"/>
                    <a:pt x="634" y="125"/>
                  </a:cubicBezTo>
                  <a:cubicBezTo>
                    <a:pt x="673" y="125"/>
                    <a:pt x="697" y="94"/>
                    <a:pt x="697" y="63"/>
                  </a:cubicBezTo>
                  <a:cubicBezTo>
                    <a:pt x="697" y="24"/>
                    <a:pt x="673" y="0"/>
                    <a:pt x="634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968;p56">
              <a:extLst>
                <a:ext uri="{FF2B5EF4-FFF2-40B4-BE49-F238E27FC236}">
                  <a16:creationId xmlns:a16="http://schemas.microsoft.com/office/drawing/2014/main" id="{AB68225C-1511-45BF-AC83-9FADC2AA7D3E}"/>
                </a:ext>
              </a:extLst>
            </p:cNvPr>
            <p:cNvSpPr/>
            <p:nvPr/>
          </p:nvSpPr>
          <p:spPr>
            <a:xfrm>
              <a:off x="6907125" y="1597275"/>
              <a:ext cx="17625" cy="18800"/>
            </a:xfrm>
            <a:custGeom>
              <a:avLst/>
              <a:gdLst/>
              <a:ahLst/>
              <a:cxnLst/>
              <a:rect l="l" t="t" r="r" b="b"/>
              <a:pathLst>
                <a:path w="705" h="752" extrusionOk="0">
                  <a:moveTo>
                    <a:pt x="63" y="0"/>
                  </a:moveTo>
                  <a:cubicBezTo>
                    <a:pt x="31" y="0"/>
                    <a:pt x="0" y="24"/>
                    <a:pt x="0" y="63"/>
                  </a:cubicBezTo>
                  <a:cubicBezTo>
                    <a:pt x="0" y="94"/>
                    <a:pt x="31" y="125"/>
                    <a:pt x="63" y="125"/>
                  </a:cubicBezTo>
                  <a:cubicBezTo>
                    <a:pt x="86" y="125"/>
                    <a:pt x="571" y="133"/>
                    <a:pt x="571" y="681"/>
                  </a:cubicBezTo>
                  <a:cubicBezTo>
                    <a:pt x="571" y="720"/>
                    <a:pt x="602" y="751"/>
                    <a:pt x="634" y="751"/>
                  </a:cubicBezTo>
                  <a:cubicBezTo>
                    <a:pt x="673" y="751"/>
                    <a:pt x="704" y="720"/>
                    <a:pt x="704" y="681"/>
                  </a:cubicBezTo>
                  <a:cubicBezTo>
                    <a:pt x="704" y="8"/>
                    <a:pt x="70" y="0"/>
                    <a:pt x="63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969;p56">
              <a:extLst>
                <a:ext uri="{FF2B5EF4-FFF2-40B4-BE49-F238E27FC236}">
                  <a16:creationId xmlns:a16="http://schemas.microsoft.com/office/drawing/2014/main" id="{FCD7F68D-F601-4410-9B18-D4F041F499FA}"/>
                </a:ext>
              </a:extLst>
            </p:cNvPr>
            <p:cNvSpPr/>
            <p:nvPr/>
          </p:nvSpPr>
          <p:spPr>
            <a:xfrm>
              <a:off x="6780950" y="1601950"/>
              <a:ext cx="9200" cy="18625"/>
            </a:xfrm>
            <a:custGeom>
              <a:avLst/>
              <a:gdLst/>
              <a:ahLst/>
              <a:cxnLst/>
              <a:rect l="l" t="t" r="r" b="b"/>
              <a:pathLst>
                <a:path w="368" h="745" extrusionOk="0">
                  <a:moveTo>
                    <a:pt x="188" y="1"/>
                  </a:moveTo>
                  <a:cubicBezTo>
                    <a:pt x="78" y="1"/>
                    <a:pt x="0" y="79"/>
                    <a:pt x="0" y="189"/>
                  </a:cubicBezTo>
                  <a:lnTo>
                    <a:pt x="0" y="556"/>
                  </a:lnTo>
                  <a:cubicBezTo>
                    <a:pt x="0" y="658"/>
                    <a:pt x="78" y="744"/>
                    <a:pt x="188" y="744"/>
                  </a:cubicBezTo>
                  <a:cubicBezTo>
                    <a:pt x="290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90" y="1"/>
                    <a:pt x="188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970;p56">
              <a:extLst>
                <a:ext uri="{FF2B5EF4-FFF2-40B4-BE49-F238E27FC236}">
                  <a16:creationId xmlns:a16="http://schemas.microsoft.com/office/drawing/2014/main" id="{32ACAA2E-CC60-42FD-A229-73EF4BF064A7}"/>
                </a:ext>
              </a:extLst>
            </p:cNvPr>
            <p:cNvSpPr/>
            <p:nvPr/>
          </p:nvSpPr>
          <p:spPr>
            <a:xfrm>
              <a:off x="6850575" y="1601950"/>
              <a:ext cx="9225" cy="18625"/>
            </a:xfrm>
            <a:custGeom>
              <a:avLst/>
              <a:gdLst/>
              <a:ahLst/>
              <a:cxnLst/>
              <a:rect l="l" t="t" r="r" b="b"/>
              <a:pathLst>
                <a:path w="369" h="745" extrusionOk="0">
                  <a:moveTo>
                    <a:pt x="181" y="1"/>
                  </a:moveTo>
                  <a:cubicBezTo>
                    <a:pt x="79" y="1"/>
                    <a:pt x="1" y="79"/>
                    <a:pt x="1" y="189"/>
                  </a:cubicBezTo>
                  <a:lnTo>
                    <a:pt x="1" y="556"/>
                  </a:lnTo>
                  <a:cubicBezTo>
                    <a:pt x="1" y="658"/>
                    <a:pt x="79" y="744"/>
                    <a:pt x="181" y="744"/>
                  </a:cubicBezTo>
                  <a:cubicBezTo>
                    <a:pt x="282" y="744"/>
                    <a:pt x="368" y="658"/>
                    <a:pt x="368" y="556"/>
                  </a:cubicBezTo>
                  <a:lnTo>
                    <a:pt x="368" y="189"/>
                  </a:lnTo>
                  <a:cubicBezTo>
                    <a:pt x="368" y="79"/>
                    <a:pt x="282" y="1"/>
                    <a:pt x="18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971;p56">
              <a:extLst>
                <a:ext uri="{FF2B5EF4-FFF2-40B4-BE49-F238E27FC236}">
                  <a16:creationId xmlns:a16="http://schemas.microsoft.com/office/drawing/2014/main" id="{64EE3335-855C-45CE-B2D9-99F062019DD5}"/>
                </a:ext>
              </a:extLst>
            </p:cNvPr>
            <p:cNvSpPr/>
            <p:nvPr/>
          </p:nvSpPr>
          <p:spPr>
            <a:xfrm>
              <a:off x="6812425" y="1647925"/>
              <a:ext cx="54025" cy="23900"/>
            </a:xfrm>
            <a:custGeom>
              <a:avLst/>
              <a:gdLst/>
              <a:ahLst/>
              <a:cxnLst/>
              <a:rect l="l" t="t" r="r" b="b"/>
              <a:pathLst>
                <a:path w="2161" h="956" extrusionOk="0">
                  <a:moveTo>
                    <a:pt x="2090" y="1"/>
                  </a:moveTo>
                  <a:cubicBezTo>
                    <a:pt x="2059" y="1"/>
                    <a:pt x="2027" y="32"/>
                    <a:pt x="2027" y="71"/>
                  </a:cubicBezTo>
                  <a:cubicBezTo>
                    <a:pt x="2027" y="282"/>
                    <a:pt x="1957" y="454"/>
                    <a:pt x="1801" y="580"/>
                  </a:cubicBezTo>
                  <a:cubicBezTo>
                    <a:pt x="1562" y="774"/>
                    <a:pt x="1174" y="826"/>
                    <a:pt x="827" y="826"/>
                  </a:cubicBezTo>
                  <a:cubicBezTo>
                    <a:pt x="435" y="826"/>
                    <a:pt x="95" y="760"/>
                    <a:pt x="87" y="760"/>
                  </a:cubicBezTo>
                  <a:cubicBezTo>
                    <a:pt x="83" y="759"/>
                    <a:pt x="79" y="758"/>
                    <a:pt x="74" y="758"/>
                  </a:cubicBezTo>
                  <a:cubicBezTo>
                    <a:pt x="46" y="758"/>
                    <a:pt x="16" y="779"/>
                    <a:pt x="9" y="807"/>
                  </a:cubicBezTo>
                  <a:cubicBezTo>
                    <a:pt x="1" y="846"/>
                    <a:pt x="24" y="877"/>
                    <a:pt x="64" y="885"/>
                  </a:cubicBezTo>
                  <a:cubicBezTo>
                    <a:pt x="87" y="893"/>
                    <a:pt x="423" y="955"/>
                    <a:pt x="823" y="955"/>
                  </a:cubicBezTo>
                  <a:cubicBezTo>
                    <a:pt x="1190" y="955"/>
                    <a:pt x="1613" y="900"/>
                    <a:pt x="1887" y="681"/>
                  </a:cubicBezTo>
                  <a:cubicBezTo>
                    <a:pt x="2067" y="533"/>
                    <a:pt x="2161" y="321"/>
                    <a:pt x="2161" y="71"/>
                  </a:cubicBezTo>
                  <a:cubicBezTo>
                    <a:pt x="2161" y="32"/>
                    <a:pt x="2129" y="1"/>
                    <a:pt x="2090" y="1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972;p56">
              <a:extLst>
                <a:ext uri="{FF2B5EF4-FFF2-40B4-BE49-F238E27FC236}">
                  <a16:creationId xmlns:a16="http://schemas.microsoft.com/office/drawing/2014/main" id="{4CE78E77-C8EC-4E55-BF25-D0290B12CD9B}"/>
                </a:ext>
              </a:extLst>
            </p:cNvPr>
            <p:cNvSpPr/>
            <p:nvPr/>
          </p:nvSpPr>
          <p:spPr>
            <a:xfrm>
              <a:off x="6767050" y="1577200"/>
              <a:ext cx="34075" cy="16400"/>
            </a:xfrm>
            <a:custGeom>
              <a:avLst/>
              <a:gdLst/>
              <a:ahLst/>
              <a:cxnLst/>
              <a:rect l="l" t="t" r="r" b="b"/>
              <a:pathLst>
                <a:path w="1363" h="656" extrusionOk="0">
                  <a:moveTo>
                    <a:pt x="859" y="1"/>
                  </a:moveTo>
                  <a:cubicBezTo>
                    <a:pt x="778" y="1"/>
                    <a:pt x="690" y="11"/>
                    <a:pt x="595" y="36"/>
                  </a:cubicBezTo>
                  <a:cubicBezTo>
                    <a:pt x="306" y="107"/>
                    <a:pt x="110" y="287"/>
                    <a:pt x="55" y="420"/>
                  </a:cubicBezTo>
                  <a:cubicBezTo>
                    <a:pt x="1" y="553"/>
                    <a:pt x="48" y="639"/>
                    <a:pt x="134" y="654"/>
                  </a:cubicBezTo>
                  <a:cubicBezTo>
                    <a:pt x="143" y="655"/>
                    <a:pt x="152" y="656"/>
                    <a:pt x="161" y="656"/>
                  </a:cubicBezTo>
                  <a:cubicBezTo>
                    <a:pt x="241" y="656"/>
                    <a:pt x="332" y="628"/>
                    <a:pt x="423" y="600"/>
                  </a:cubicBezTo>
                  <a:cubicBezTo>
                    <a:pt x="525" y="568"/>
                    <a:pt x="627" y="537"/>
                    <a:pt x="713" y="514"/>
                  </a:cubicBezTo>
                  <a:cubicBezTo>
                    <a:pt x="799" y="490"/>
                    <a:pt x="900" y="467"/>
                    <a:pt x="1010" y="451"/>
                  </a:cubicBezTo>
                  <a:cubicBezTo>
                    <a:pt x="1112" y="428"/>
                    <a:pt x="1213" y="412"/>
                    <a:pt x="1284" y="357"/>
                  </a:cubicBezTo>
                  <a:cubicBezTo>
                    <a:pt x="1354" y="302"/>
                    <a:pt x="1362" y="201"/>
                    <a:pt x="1245" y="115"/>
                  </a:cubicBezTo>
                  <a:cubicBezTo>
                    <a:pt x="1170" y="50"/>
                    <a:pt x="1033" y="1"/>
                    <a:pt x="859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973;p56">
              <a:extLst>
                <a:ext uri="{FF2B5EF4-FFF2-40B4-BE49-F238E27FC236}">
                  <a16:creationId xmlns:a16="http://schemas.microsoft.com/office/drawing/2014/main" id="{3E5B239D-EE34-4287-99E6-56FC1B75B065}"/>
                </a:ext>
              </a:extLst>
            </p:cNvPr>
            <p:cNvSpPr/>
            <p:nvPr/>
          </p:nvSpPr>
          <p:spPr>
            <a:xfrm>
              <a:off x="6841775" y="1579300"/>
              <a:ext cx="33075" cy="16650"/>
            </a:xfrm>
            <a:custGeom>
              <a:avLst/>
              <a:gdLst/>
              <a:ahLst/>
              <a:cxnLst/>
              <a:rect l="l" t="t" r="r" b="b"/>
              <a:pathLst>
                <a:path w="1323" h="666" extrusionOk="0">
                  <a:moveTo>
                    <a:pt x="471" y="1"/>
                  </a:moveTo>
                  <a:cubicBezTo>
                    <a:pt x="318" y="1"/>
                    <a:pt x="192" y="39"/>
                    <a:pt x="118" y="93"/>
                  </a:cubicBezTo>
                  <a:cubicBezTo>
                    <a:pt x="1" y="171"/>
                    <a:pt x="1" y="273"/>
                    <a:pt x="63" y="328"/>
                  </a:cubicBezTo>
                  <a:cubicBezTo>
                    <a:pt x="134" y="383"/>
                    <a:pt x="235" y="406"/>
                    <a:pt x="329" y="430"/>
                  </a:cubicBezTo>
                  <a:cubicBezTo>
                    <a:pt x="431" y="453"/>
                    <a:pt x="533" y="477"/>
                    <a:pt x="619" y="508"/>
                  </a:cubicBezTo>
                  <a:cubicBezTo>
                    <a:pt x="705" y="531"/>
                    <a:pt x="799" y="563"/>
                    <a:pt x="900" y="602"/>
                  </a:cubicBezTo>
                  <a:cubicBezTo>
                    <a:pt x="986" y="630"/>
                    <a:pt x="1072" y="665"/>
                    <a:pt x="1151" y="665"/>
                  </a:cubicBezTo>
                  <a:cubicBezTo>
                    <a:pt x="1159" y="665"/>
                    <a:pt x="1167" y="665"/>
                    <a:pt x="1174" y="664"/>
                  </a:cubicBezTo>
                  <a:cubicBezTo>
                    <a:pt x="1260" y="656"/>
                    <a:pt x="1323" y="578"/>
                    <a:pt x="1268" y="445"/>
                  </a:cubicBezTo>
                  <a:cubicBezTo>
                    <a:pt x="1221" y="312"/>
                    <a:pt x="1049" y="132"/>
                    <a:pt x="767" y="46"/>
                  </a:cubicBezTo>
                  <a:cubicBezTo>
                    <a:pt x="662" y="14"/>
                    <a:pt x="562" y="1"/>
                    <a:pt x="471" y="1"/>
                  </a:cubicBezTo>
                  <a:close/>
                </a:path>
              </a:pathLst>
            </a:custGeom>
            <a:solidFill>
              <a:srgbClr val="2F15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974;p56">
              <a:extLst>
                <a:ext uri="{FF2B5EF4-FFF2-40B4-BE49-F238E27FC236}">
                  <a16:creationId xmlns:a16="http://schemas.microsoft.com/office/drawing/2014/main" id="{9BDABD7A-4AEB-4235-9AEE-371018EA1CC3}"/>
                </a:ext>
              </a:extLst>
            </p:cNvPr>
            <p:cNvSpPr/>
            <p:nvPr/>
          </p:nvSpPr>
          <p:spPr>
            <a:xfrm>
              <a:off x="67739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5" y="0"/>
                  </a:moveTo>
                  <a:cubicBezTo>
                    <a:pt x="53" y="0"/>
                    <a:pt x="31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7" y="129"/>
                    <a:pt x="180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975;p56">
              <a:extLst>
                <a:ext uri="{FF2B5EF4-FFF2-40B4-BE49-F238E27FC236}">
                  <a16:creationId xmlns:a16="http://schemas.microsoft.com/office/drawing/2014/main" id="{4794D96C-40F3-4D5E-AB55-ADF5E7DD454C}"/>
                </a:ext>
              </a:extLst>
            </p:cNvPr>
            <p:cNvSpPr/>
            <p:nvPr/>
          </p:nvSpPr>
          <p:spPr>
            <a:xfrm>
              <a:off x="6845100" y="1619475"/>
              <a:ext cx="19200" cy="5200"/>
            </a:xfrm>
            <a:custGeom>
              <a:avLst/>
              <a:gdLst/>
              <a:ahLst/>
              <a:cxnLst/>
              <a:rect l="l" t="t" r="r" b="b"/>
              <a:pathLst>
                <a:path w="768" h="208" extrusionOk="0">
                  <a:moveTo>
                    <a:pt x="76" y="0"/>
                  </a:moveTo>
                  <a:cubicBezTo>
                    <a:pt x="54" y="0"/>
                    <a:pt x="32" y="12"/>
                    <a:pt x="16" y="28"/>
                  </a:cubicBezTo>
                  <a:cubicBezTo>
                    <a:pt x="1" y="59"/>
                    <a:pt x="8" y="98"/>
                    <a:pt x="40" y="121"/>
                  </a:cubicBezTo>
                  <a:cubicBezTo>
                    <a:pt x="48" y="129"/>
                    <a:pt x="173" y="208"/>
                    <a:pt x="376" y="208"/>
                  </a:cubicBezTo>
                  <a:cubicBezTo>
                    <a:pt x="478" y="208"/>
                    <a:pt x="595" y="192"/>
                    <a:pt x="728" y="121"/>
                  </a:cubicBezTo>
                  <a:cubicBezTo>
                    <a:pt x="760" y="106"/>
                    <a:pt x="767" y="67"/>
                    <a:pt x="752" y="35"/>
                  </a:cubicBezTo>
                  <a:cubicBezTo>
                    <a:pt x="741" y="14"/>
                    <a:pt x="720" y="1"/>
                    <a:pt x="698" y="1"/>
                  </a:cubicBezTo>
                  <a:cubicBezTo>
                    <a:pt x="687" y="1"/>
                    <a:pt x="676" y="4"/>
                    <a:pt x="666" y="12"/>
                  </a:cubicBezTo>
                  <a:cubicBezTo>
                    <a:pt x="559" y="65"/>
                    <a:pt x="461" y="83"/>
                    <a:pt x="378" y="83"/>
                  </a:cubicBezTo>
                  <a:cubicBezTo>
                    <a:pt x="219" y="83"/>
                    <a:pt x="115" y="17"/>
                    <a:pt x="110" y="12"/>
                  </a:cubicBezTo>
                  <a:cubicBezTo>
                    <a:pt x="99" y="4"/>
                    <a:pt x="87" y="0"/>
                    <a:pt x="7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976;p56">
              <a:extLst>
                <a:ext uri="{FF2B5EF4-FFF2-40B4-BE49-F238E27FC236}">
                  <a16:creationId xmlns:a16="http://schemas.microsoft.com/office/drawing/2014/main" id="{FB0E8975-A341-40C2-B79C-03FDAFE65DB4}"/>
                </a:ext>
              </a:extLst>
            </p:cNvPr>
            <p:cNvSpPr/>
            <p:nvPr/>
          </p:nvSpPr>
          <p:spPr>
            <a:xfrm>
              <a:off x="6802850" y="1589050"/>
              <a:ext cx="26825" cy="61650"/>
            </a:xfrm>
            <a:custGeom>
              <a:avLst/>
              <a:gdLst/>
              <a:ahLst/>
              <a:cxnLst/>
              <a:rect l="l" t="t" r="r" b="b"/>
              <a:pathLst>
                <a:path w="1073" h="2466" extrusionOk="0">
                  <a:moveTo>
                    <a:pt x="666" y="0"/>
                  </a:moveTo>
                  <a:cubicBezTo>
                    <a:pt x="634" y="0"/>
                    <a:pt x="603" y="32"/>
                    <a:pt x="603" y="71"/>
                  </a:cubicBezTo>
                  <a:lnTo>
                    <a:pt x="603" y="971"/>
                  </a:lnTo>
                  <a:cubicBezTo>
                    <a:pt x="603" y="1127"/>
                    <a:pt x="470" y="1260"/>
                    <a:pt x="314" y="1260"/>
                  </a:cubicBezTo>
                  <a:cubicBezTo>
                    <a:pt x="141" y="1260"/>
                    <a:pt x="1" y="1401"/>
                    <a:pt x="1" y="1573"/>
                  </a:cubicBezTo>
                  <a:lnTo>
                    <a:pt x="1" y="1753"/>
                  </a:lnTo>
                  <a:cubicBezTo>
                    <a:pt x="1" y="2144"/>
                    <a:pt x="321" y="2465"/>
                    <a:pt x="713" y="2465"/>
                  </a:cubicBezTo>
                  <a:lnTo>
                    <a:pt x="1010" y="2465"/>
                  </a:lnTo>
                  <a:cubicBezTo>
                    <a:pt x="1041" y="2465"/>
                    <a:pt x="1073" y="2434"/>
                    <a:pt x="1073" y="2395"/>
                  </a:cubicBezTo>
                  <a:cubicBezTo>
                    <a:pt x="1073" y="2363"/>
                    <a:pt x="1041" y="2332"/>
                    <a:pt x="1010" y="2332"/>
                  </a:cubicBezTo>
                  <a:lnTo>
                    <a:pt x="713" y="2332"/>
                  </a:lnTo>
                  <a:cubicBezTo>
                    <a:pt x="392" y="2332"/>
                    <a:pt x="134" y="2074"/>
                    <a:pt x="134" y="1753"/>
                  </a:cubicBezTo>
                  <a:lnTo>
                    <a:pt x="134" y="1573"/>
                  </a:lnTo>
                  <a:cubicBezTo>
                    <a:pt x="134" y="1471"/>
                    <a:pt x="212" y="1393"/>
                    <a:pt x="314" y="1393"/>
                  </a:cubicBezTo>
                  <a:cubicBezTo>
                    <a:pt x="548" y="1393"/>
                    <a:pt x="736" y="1205"/>
                    <a:pt x="736" y="971"/>
                  </a:cubicBezTo>
                  <a:lnTo>
                    <a:pt x="736" y="71"/>
                  </a:lnTo>
                  <a:cubicBezTo>
                    <a:pt x="736" y="32"/>
                    <a:pt x="705" y="0"/>
                    <a:pt x="666" y="0"/>
                  </a:cubicBezTo>
                  <a:close/>
                </a:path>
              </a:pathLst>
            </a:custGeom>
            <a:solidFill>
              <a:srgbClr val="DD7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977;p56">
              <a:extLst>
                <a:ext uri="{FF2B5EF4-FFF2-40B4-BE49-F238E27FC236}">
                  <a16:creationId xmlns:a16="http://schemas.microsoft.com/office/drawing/2014/main" id="{1DCBFCE6-1BAC-4D74-92F7-D6FF00C4F5E7}"/>
                </a:ext>
              </a:extLst>
            </p:cNvPr>
            <p:cNvSpPr/>
            <p:nvPr/>
          </p:nvSpPr>
          <p:spPr>
            <a:xfrm>
              <a:off x="6732425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34" y="0"/>
                  </a:moveTo>
                  <a:cubicBezTo>
                    <a:pt x="56" y="0"/>
                    <a:pt x="1" y="55"/>
                    <a:pt x="1" y="133"/>
                  </a:cubicBezTo>
                  <a:lnTo>
                    <a:pt x="1" y="1213"/>
                  </a:lnTo>
                  <a:cubicBezTo>
                    <a:pt x="1" y="1283"/>
                    <a:pt x="56" y="1338"/>
                    <a:pt x="134" y="1338"/>
                  </a:cubicBezTo>
                  <a:lnTo>
                    <a:pt x="142" y="1338"/>
                  </a:lnTo>
                  <a:cubicBezTo>
                    <a:pt x="212" y="1338"/>
                    <a:pt x="267" y="1283"/>
                    <a:pt x="267" y="1213"/>
                  </a:cubicBezTo>
                  <a:lnTo>
                    <a:pt x="267" y="133"/>
                  </a:lnTo>
                  <a:cubicBezTo>
                    <a:pt x="267" y="55"/>
                    <a:pt x="212" y="0"/>
                    <a:pt x="1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978;p56">
              <a:extLst>
                <a:ext uri="{FF2B5EF4-FFF2-40B4-BE49-F238E27FC236}">
                  <a16:creationId xmlns:a16="http://schemas.microsoft.com/office/drawing/2014/main" id="{1BCB7A0C-07DB-4DC0-B81F-866B570EC8C6}"/>
                </a:ext>
              </a:extLst>
            </p:cNvPr>
            <p:cNvSpPr/>
            <p:nvPr/>
          </p:nvSpPr>
          <p:spPr>
            <a:xfrm>
              <a:off x="6910250" y="1627200"/>
              <a:ext cx="6675" cy="33475"/>
            </a:xfrm>
            <a:custGeom>
              <a:avLst/>
              <a:gdLst/>
              <a:ahLst/>
              <a:cxnLst/>
              <a:rect l="l" t="t" r="r" b="b"/>
              <a:pathLst>
                <a:path w="267" h="1339" extrusionOk="0">
                  <a:moveTo>
                    <a:pt x="125" y="0"/>
                  </a:moveTo>
                  <a:cubicBezTo>
                    <a:pt x="55" y="0"/>
                    <a:pt x="0" y="55"/>
                    <a:pt x="0" y="133"/>
                  </a:cubicBezTo>
                  <a:lnTo>
                    <a:pt x="0" y="1213"/>
                  </a:lnTo>
                  <a:cubicBezTo>
                    <a:pt x="0" y="1283"/>
                    <a:pt x="55" y="1338"/>
                    <a:pt x="125" y="1338"/>
                  </a:cubicBezTo>
                  <a:lnTo>
                    <a:pt x="133" y="1338"/>
                  </a:lnTo>
                  <a:cubicBezTo>
                    <a:pt x="204" y="1338"/>
                    <a:pt x="266" y="1283"/>
                    <a:pt x="266" y="1213"/>
                  </a:cubicBezTo>
                  <a:lnTo>
                    <a:pt x="266" y="133"/>
                  </a:lnTo>
                  <a:cubicBezTo>
                    <a:pt x="266" y="55"/>
                    <a:pt x="204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486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36"/>
          <p:cNvSpPr/>
          <p:nvPr/>
        </p:nvSpPr>
        <p:spPr>
          <a:xfrm>
            <a:off x="1321050" y="1152750"/>
            <a:ext cx="6501900" cy="2838000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6"/>
          <p:cNvSpPr txBox="1">
            <a:spLocks noGrp="1"/>
          </p:cNvSpPr>
          <p:nvPr>
            <p:ph type="title"/>
          </p:nvPr>
        </p:nvSpPr>
        <p:spPr>
          <a:xfrm>
            <a:off x="1971450" y="3308938"/>
            <a:ext cx="520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—</a:t>
            </a:r>
            <a:r>
              <a:rPr lang="ru-RU" dirty="0"/>
              <a:t>Клод Адриан Гельвеций</a:t>
            </a:r>
            <a:endParaRPr dirty="0"/>
          </a:p>
        </p:txBody>
      </p:sp>
      <p:sp>
        <p:nvSpPr>
          <p:cNvPr id="965" name="Google Shape;965;p36"/>
          <p:cNvSpPr txBox="1">
            <a:spLocks noGrp="1"/>
          </p:cNvSpPr>
          <p:nvPr>
            <p:ph type="title" idx="2"/>
          </p:nvPr>
        </p:nvSpPr>
        <p:spPr>
          <a:xfrm>
            <a:off x="1603612" y="1323833"/>
            <a:ext cx="6032310" cy="20608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sz="2800" dirty="0"/>
              <a:t>“</a:t>
            </a:r>
            <a:r>
              <a:rPr lang="ru-RU" sz="2800" dirty="0"/>
              <a:t>Если человек с ранних лет усвоил привычку к труду, труд ему приятен. Если же у него этой привычки нет, то лень делает труд ненавистным</a:t>
            </a:r>
            <a:r>
              <a:rPr lang="en" sz="2800" dirty="0"/>
              <a:t>.”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9"/>
          <p:cNvSpPr txBox="1">
            <a:spLocks noGrp="1"/>
          </p:cNvSpPr>
          <p:nvPr>
            <p:ph type="ctrTitle"/>
          </p:nvPr>
        </p:nvSpPr>
        <p:spPr>
          <a:xfrm>
            <a:off x="651920" y="1294737"/>
            <a:ext cx="3827980" cy="89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ТРУД</a:t>
            </a:r>
            <a:endParaRPr dirty="0"/>
          </a:p>
        </p:txBody>
      </p:sp>
      <p:sp>
        <p:nvSpPr>
          <p:cNvPr id="622" name="Google Shape;622;p29"/>
          <p:cNvSpPr txBox="1">
            <a:spLocks noGrp="1"/>
          </p:cNvSpPr>
          <p:nvPr>
            <p:ph type="subTitle" idx="1"/>
          </p:nvPr>
        </p:nvSpPr>
        <p:spPr>
          <a:xfrm>
            <a:off x="8100064" y="67109"/>
            <a:ext cx="981593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ОДНКНР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5 класс</a:t>
            </a:r>
            <a:endParaRPr dirty="0"/>
          </a:p>
        </p:txBody>
      </p:sp>
      <p:sp>
        <p:nvSpPr>
          <p:cNvPr id="623" name="Google Shape;623;p29"/>
          <p:cNvSpPr txBox="1">
            <a:spLocks noGrp="1"/>
          </p:cNvSpPr>
          <p:nvPr>
            <p:ph type="ctrTitle" idx="2"/>
          </p:nvPr>
        </p:nvSpPr>
        <p:spPr>
          <a:xfrm>
            <a:off x="651920" y="2895178"/>
            <a:ext cx="4487699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/>
              <a:t>В ИСТОРИИ СЕМЬИ</a:t>
            </a:r>
          </a:p>
        </p:txBody>
      </p:sp>
      <p:grpSp>
        <p:nvGrpSpPr>
          <p:cNvPr id="624" name="Google Shape;624;p29"/>
          <p:cNvGrpSpPr/>
          <p:nvPr/>
        </p:nvGrpSpPr>
        <p:grpSpPr>
          <a:xfrm>
            <a:off x="5036155" y="1166187"/>
            <a:ext cx="4425557" cy="4274112"/>
            <a:chOff x="5036155" y="1089987"/>
            <a:chExt cx="4425557" cy="4274112"/>
          </a:xfrm>
        </p:grpSpPr>
        <p:sp>
          <p:nvSpPr>
            <p:cNvPr id="625" name="Google Shape;625;p29"/>
            <p:cNvSpPr/>
            <p:nvPr/>
          </p:nvSpPr>
          <p:spPr>
            <a:xfrm>
              <a:off x="5036155" y="1089987"/>
              <a:ext cx="4425557" cy="4250102"/>
            </a:xfrm>
            <a:custGeom>
              <a:avLst/>
              <a:gdLst/>
              <a:ahLst/>
              <a:cxnLst/>
              <a:rect l="l" t="t" r="r" b="b"/>
              <a:pathLst>
                <a:path w="120366" h="115594" extrusionOk="0">
                  <a:moveTo>
                    <a:pt x="67461" y="1"/>
                  </a:moveTo>
                  <a:cubicBezTo>
                    <a:pt x="64374" y="1"/>
                    <a:pt x="61260" y="1231"/>
                    <a:pt x="58934" y="3821"/>
                  </a:cubicBezTo>
                  <a:cubicBezTo>
                    <a:pt x="56693" y="6315"/>
                    <a:pt x="53566" y="7625"/>
                    <a:pt x="50396" y="7625"/>
                  </a:cubicBezTo>
                  <a:cubicBezTo>
                    <a:pt x="48426" y="7625"/>
                    <a:pt x="46439" y="7119"/>
                    <a:pt x="44639" y="6076"/>
                  </a:cubicBezTo>
                  <a:cubicBezTo>
                    <a:pt x="42787" y="5000"/>
                    <a:pt x="40811" y="4505"/>
                    <a:pt x="38881" y="4505"/>
                  </a:cubicBezTo>
                  <a:cubicBezTo>
                    <a:pt x="33291" y="4505"/>
                    <a:pt x="28092" y="8652"/>
                    <a:pt x="27454" y="14817"/>
                  </a:cubicBezTo>
                  <a:cubicBezTo>
                    <a:pt x="26895" y="20223"/>
                    <a:pt x="22627" y="24509"/>
                    <a:pt x="17222" y="25050"/>
                  </a:cubicBezTo>
                  <a:cubicBezTo>
                    <a:pt x="8928" y="25907"/>
                    <a:pt x="4268" y="35021"/>
                    <a:pt x="8462" y="42234"/>
                  </a:cubicBezTo>
                  <a:cubicBezTo>
                    <a:pt x="11202" y="46950"/>
                    <a:pt x="10251" y="52914"/>
                    <a:pt x="6207" y="56548"/>
                  </a:cubicBezTo>
                  <a:cubicBezTo>
                    <a:pt x="0" y="62121"/>
                    <a:pt x="1622" y="72223"/>
                    <a:pt x="9245" y="75597"/>
                  </a:cubicBezTo>
                  <a:cubicBezTo>
                    <a:pt x="14202" y="77815"/>
                    <a:pt x="16961" y="83201"/>
                    <a:pt x="15824" y="88513"/>
                  </a:cubicBezTo>
                  <a:cubicBezTo>
                    <a:pt x="14266" y="95835"/>
                    <a:pt x="19952" y="102434"/>
                    <a:pt x="27034" y="102434"/>
                  </a:cubicBezTo>
                  <a:cubicBezTo>
                    <a:pt x="27830" y="102434"/>
                    <a:pt x="28644" y="102350"/>
                    <a:pt x="29467" y="102175"/>
                  </a:cubicBezTo>
                  <a:cubicBezTo>
                    <a:pt x="30272" y="102003"/>
                    <a:pt x="31078" y="101919"/>
                    <a:pt x="31875" y="101919"/>
                  </a:cubicBezTo>
                  <a:cubicBezTo>
                    <a:pt x="36338" y="101919"/>
                    <a:pt x="40499" y="104532"/>
                    <a:pt x="42365" y="108754"/>
                  </a:cubicBezTo>
                  <a:cubicBezTo>
                    <a:pt x="44341" y="113196"/>
                    <a:pt x="48596" y="115594"/>
                    <a:pt x="52905" y="115594"/>
                  </a:cubicBezTo>
                  <a:cubicBezTo>
                    <a:pt x="55992" y="115594"/>
                    <a:pt x="59106" y="114364"/>
                    <a:pt x="61432" y="111774"/>
                  </a:cubicBezTo>
                  <a:cubicBezTo>
                    <a:pt x="63673" y="109279"/>
                    <a:pt x="66800" y="107969"/>
                    <a:pt x="69970" y="107969"/>
                  </a:cubicBezTo>
                  <a:cubicBezTo>
                    <a:pt x="71940" y="107969"/>
                    <a:pt x="73927" y="108475"/>
                    <a:pt x="75727" y="109518"/>
                  </a:cubicBezTo>
                  <a:cubicBezTo>
                    <a:pt x="77578" y="110595"/>
                    <a:pt x="79556" y="111089"/>
                    <a:pt x="81488" y="111089"/>
                  </a:cubicBezTo>
                  <a:cubicBezTo>
                    <a:pt x="87082" y="111089"/>
                    <a:pt x="92288" y="106942"/>
                    <a:pt x="92912" y="100777"/>
                  </a:cubicBezTo>
                  <a:cubicBezTo>
                    <a:pt x="93471" y="95372"/>
                    <a:pt x="97758" y="91085"/>
                    <a:pt x="103163" y="90545"/>
                  </a:cubicBezTo>
                  <a:cubicBezTo>
                    <a:pt x="111438" y="89687"/>
                    <a:pt x="116098" y="80573"/>
                    <a:pt x="111904" y="73360"/>
                  </a:cubicBezTo>
                  <a:cubicBezTo>
                    <a:pt x="109183" y="68645"/>
                    <a:pt x="110133" y="62680"/>
                    <a:pt x="114178" y="59046"/>
                  </a:cubicBezTo>
                  <a:cubicBezTo>
                    <a:pt x="120366" y="53492"/>
                    <a:pt x="118763" y="43371"/>
                    <a:pt x="111140" y="39998"/>
                  </a:cubicBezTo>
                  <a:cubicBezTo>
                    <a:pt x="106163" y="37780"/>
                    <a:pt x="103424" y="32393"/>
                    <a:pt x="104560" y="27081"/>
                  </a:cubicBezTo>
                  <a:cubicBezTo>
                    <a:pt x="106119" y="19760"/>
                    <a:pt x="100432" y="13161"/>
                    <a:pt x="93337" y="13161"/>
                  </a:cubicBezTo>
                  <a:cubicBezTo>
                    <a:pt x="92539" y="13161"/>
                    <a:pt x="91724" y="13244"/>
                    <a:pt x="90899" y="13420"/>
                  </a:cubicBezTo>
                  <a:cubicBezTo>
                    <a:pt x="90094" y="13592"/>
                    <a:pt x="89288" y="13675"/>
                    <a:pt x="88491" y="13675"/>
                  </a:cubicBezTo>
                  <a:cubicBezTo>
                    <a:pt x="84028" y="13675"/>
                    <a:pt x="79867" y="11063"/>
                    <a:pt x="78001" y="6840"/>
                  </a:cubicBezTo>
                  <a:cubicBezTo>
                    <a:pt x="76025" y="2398"/>
                    <a:pt x="71770" y="1"/>
                    <a:pt x="67461" y="1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5286284" y="1531969"/>
              <a:ext cx="3926659" cy="3770875"/>
            </a:xfrm>
            <a:custGeom>
              <a:avLst/>
              <a:gdLst/>
              <a:ahLst/>
              <a:cxnLst/>
              <a:rect l="l" t="t" r="r" b="b"/>
              <a:pathLst>
                <a:path w="106797" h="102560" extrusionOk="0">
                  <a:moveTo>
                    <a:pt x="59836" y="0"/>
                  </a:moveTo>
                  <a:cubicBezTo>
                    <a:pt x="57100" y="0"/>
                    <a:pt x="54340" y="1092"/>
                    <a:pt x="52280" y="3393"/>
                  </a:cubicBezTo>
                  <a:cubicBezTo>
                    <a:pt x="50291" y="5600"/>
                    <a:pt x="47515" y="6765"/>
                    <a:pt x="44700" y="6765"/>
                  </a:cubicBezTo>
                  <a:cubicBezTo>
                    <a:pt x="42951" y="6765"/>
                    <a:pt x="41187" y="6316"/>
                    <a:pt x="39588" y="5387"/>
                  </a:cubicBezTo>
                  <a:cubicBezTo>
                    <a:pt x="37947" y="4435"/>
                    <a:pt x="36194" y="3998"/>
                    <a:pt x="34483" y="3998"/>
                  </a:cubicBezTo>
                  <a:cubicBezTo>
                    <a:pt x="29525" y="3998"/>
                    <a:pt x="24910" y="7668"/>
                    <a:pt x="24342" y="13141"/>
                  </a:cubicBezTo>
                  <a:cubicBezTo>
                    <a:pt x="23857" y="17931"/>
                    <a:pt x="20055" y="21733"/>
                    <a:pt x="15265" y="22236"/>
                  </a:cubicBezTo>
                  <a:cubicBezTo>
                    <a:pt x="7903" y="22982"/>
                    <a:pt x="3784" y="31071"/>
                    <a:pt x="7493" y="37464"/>
                  </a:cubicBezTo>
                  <a:cubicBezTo>
                    <a:pt x="9916" y="41639"/>
                    <a:pt x="9077" y="46950"/>
                    <a:pt x="5498" y="50175"/>
                  </a:cubicBezTo>
                  <a:cubicBezTo>
                    <a:pt x="0" y="55095"/>
                    <a:pt x="1417" y="64079"/>
                    <a:pt x="8182" y="67080"/>
                  </a:cubicBezTo>
                  <a:cubicBezTo>
                    <a:pt x="12600" y="69037"/>
                    <a:pt x="15023" y="73808"/>
                    <a:pt x="14016" y="78524"/>
                  </a:cubicBezTo>
                  <a:cubicBezTo>
                    <a:pt x="12641" y="85028"/>
                    <a:pt x="17690" y="90884"/>
                    <a:pt x="23981" y="90884"/>
                  </a:cubicBezTo>
                  <a:cubicBezTo>
                    <a:pt x="24685" y="90884"/>
                    <a:pt x="25404" y="90811"/>
                    <a:pt x="26131" y="90657"/>
                  </a:cubicBezTo>
                  <a:cubicBezTo>
                    <a:pt x="26845" y="90505"/>
                    <a:pt x="27562" y="90431"/>
                    <a:pt x="28270" y="90431"/>
                  </a:cubicBezTo>
                  <a:cubicBezTo>
                    <a:pt x="32233" y="90431"/>
                    <a:pt x="35933" y="92743"/>
                    <a:pt x="37593" y="96491"/>
                  </a:cubicBezTo>
                  <a:cubicBezTo>
                    <a:pt x="39342" y="100433"/>
                    <a:pt x="43116" y="102560"/>
                    <a:pt x="46938" y="102560"/>
                  </a:cubicBezTo>
                  <a:cubicBezTo>
                    <a:pt x="49675" y="102560"/>
                    <a:pt x="52437" y="101469"/>
                    <a:pt x="54498" y="99175"/>
                  </a:cubicBezTo>
                  <a:cubicBezTo>
                    <a:pt x="56487" y="96968"/>
                    <a:pt x="59263" y="95803"/>
                    <a:pt x="62078" y="95803"/>
                  </a:cubicBezTo>
                  <a:cubicBezTo>
                    <a:pt x="63827" y="95803"/>
                    <a:pt x="65591" y="96252"/>
                    <a:pt x="67191" y="97181"/>
                  </a:cubicBezTo>
                  <a:cubicBezTo>
                    <a:pt x="68829" y="98131"/>
                    <a:pt x="70579" y="98567"/>
                    <a:pt x="72290" y="98567"/>
                  </a:cubicBezTo>
                  <a:cubicBezTo>
                    <a:pt x="77255" y="98567"/>
                    <a:pt x="81882" y="94889"/>
                    <a:pt x="82437" y="89427"/>
                  </a:cubicBezTo>
                  <a:cubicBezTo>
                    <a:pt x="82940" y="84618"/>
                    <a:pt x="86724" y="80816"/>
                    <a:pt x="91532" y="80332"/>
                  </a:cubicBezTo>
                  <a:cubicBezTo>
                    <a:pt x="98876" y="79567"/>
                    <a:pt x="102995" y="71478"/>
                    <a:pt x="99286" y="65085"/>
                  </a:cubicBezTo>
                  <a:cubicBezTo>
                    <a:pt x="96863" y="60911"/>
                    <a:pt x="97702" y="55617"/>
                    <a:pt x="101299" y="52393"/>
                  </a:cubicBezTo>
                  <a:cubicBezTo>
                    <a:pt x="106797" y="47454"/>
                    <a:pt x="105362" y="38489"/>
                    <a:pt x="98596" y="35488"/>
                  </a:cubicBezTo>
                  <a:cubicBezTo>
                    <a:pt x="94198" y="33531"/>
                    <a:pt x="91756" y="28741"/>
                    <a:pt x="92762" y="24025"/>
                  </a:cubicBezTo>
                  <a:cubicBezTo>
                    <a:pt x="94136" y="17544"/>
                    <a:pt x="89083" y="11679"/>
                    <a:pt x="82810" y="11679"/>
                  </a:cubicBezTo>
                  <a:cubicBezTo>
                    <a:pt x="82102" y="11679"/>
                    <a:pt x="81379" y="11754"/>
                    <a:pt x="80648" y="11911"/>
                  </a:cubicBezTo>
                  <a:cubicBezTo>
                    <a:pt x="79933" y="12062"/>
                    <a:pt x="79218" y="12136"/>
                    <a:pt x="78512" y="12136"/>
                  </a:cubicBezTo>
                  <a:cubicBezTo>
                    <a:pt x="74538" y="12136"/>
                    <a:pt x="70847" y="9812"/>
                    <a:pt x="69185" y="6077"/>
                  </a:cubicBezTo>
                  <a:cubicBezTo>
                    <a:pt x="67436" y="2133"/>
                    <a:pt x="63660" y="0"/>
                    <a:pt x="59836" y="0"/>
                  </a:cubicBezTo>
                  <a:close/>
                </a:path>
              </a:pathLst>
            </a:custGeom>
            <a:solidFill>
              <a:srgbClr val="FFA79B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6375375" y="1164147"/>
              <a:ext cx="594678" cy="761712"/>
            </a:xfrm>
            <a:custGeom>
              <a:avLst/>
              <a:gdLst/>
              <a:ahLst/>
              <a:cxnLst/>
              <a:rect l="l" t="t" r="r" b="b"/>
              <a:pathLst>
                <a:path w="16174" h="20717" extrusionOk="0">
                  <a:moveTo>
                    <a:pt x="9728" y="1"/>
                  </a:moveTo>
                  <a:cubicBezTo>
                    <a:pt x="9423" y="1"/>
                    <a:pt x="9128" y="186"/>
                    <a:pt x="8997" y="499"/>
                  </a:cubicBezTo>
                  <a:lnTo>
                    <a:pt x="7190" y="4786"/>
                  </a:lnTo>
                  <a:cubicBezTo>
                    <a:pt x="7078" y="5084"/>
                    <a:pt x="6873" y="5308"/>
                    <a:pt x="6612" y="5476"/>
                  </a:cubicBezTo>
                  <a:cubicBezTo>
                    <a:pt x="6542" y="5517"/>
                    <a:pt x="6469" y="5535"/>
                    <a:pt x="6400" y="5535"/>
                  </a:cubicBezTo>
                  <a:cubicBezTo>
                    <a:pt x="6152" y="5535"/>
                    <a:pt x="5939" y="5304"/>
                    <a:pt x="5997" y="5028"/>
                  </a:cubicBezTo>
                  <a:lnTo>
                    <a:pt x="6369" y="2959"/>
                  </a:lnTo>
                  <a:cubicBezTo>
                    <a:pt x="6463" y="2531"/>
                    <a:pt x="6239" y="2121"/>
                    <a:pt x="5829" y="1972"/>
                  </a:cubicBezTo>
                  <a:cubicBezTo>
                    <a:pt x="5754" y="1951"/>
                    <a:pt x="5680" y="1941"/>
                    <a:pt x="5607" y="1941"/>
                  </a:cubicBezTo>
                  <a:cubicBezTo>
                    <a:pt x="5224" y="1941"/>
                    <a:pt x="4885" y="2214"/>
                    <a:pt x="4823" y="2605"/>
                  </a:cubicBezTo>
                  <a:lnTo>
                    <a:pt x="3891" y="7097"/>
                  </a:lnTo>
                  <a:cubicBezTo>
                    <a:pt x="3238" y="9371"/>
                    <a:pt x="1747" y="14403"/>
                    <a:pt x="629" y="18317"/>
                  </a:cubicBezTo>
                  <a:cubicBezTo>
                    <a:pt x="1" y="20500"/>
                    <a:pt x="4854" y="20716"/>
                    <a:pt x="6799" y="20716"/>
                  </a:cubicBezTo>
                  <a:cubicBezTo>
                    <a:pt x="7278" y="20716"/>
                    <a:pt x="7581" y="20703"/>
                    <a:pt x="7581" y="20703"/>
                  </a:cubicBezTo>
                  <a:lnTo>
                    <a:pt x="7600" y="20703"/>
                  </a:lnTo>
                  <a:lnTo>
                    <a:pt x="7674" y="19678"/>
                  </a:lnTo>
                  <a:lnTo>
                    <a:pt x="8345" y="15894"/>
                  </a:lnTo>
                  <a:cubicBezTo>
                    <a:pt x="10377" y="15522"/>
                    <a:pt x="12185" y="12968"/>
                    <a:pt x="12185" y="12968"/>
                  </a:cubicBezTo>
                  <a:lnTo>
                    <a:pt x="14048" y="11570"/>
                  </a:lnTo>
                  <a:cubicBezTo>
                    <a:pt x="14384" y="11328"/>
                    <a:pt x="14496" y="10862"/>
                    <a:pt x="14291" y="10471"/>
                  </a:cubicBezTo>
                  <a:cubicBezTo>
                    <a:pt x="14141" y="10218"/>
                    <a:pt x="13879" y="10078"/>
                    <a:pt x="13612" y="10078"/>
                  </a:cubicBezTo>
                  <a:cubicBezTo>
                    <a:pt x="13446" y="10078"/>
                    <a:pt x="13278" y="10133"/>
                    <a:pt x="13135" y="10247"/>
                  </a:cubicBezTo>
                  <a:lnTo>
                    <a:pt x="11365" y="11589"/>
                  </a:lnTo>
                  <a:cubicBezTo>
                    <a:pt x="11292" y="11639"/>
                    <a:pt x="11212" y="11661"/>
                    <a:pt x="11135" y="11661"/>
                  </a:cubicBezTo>
                  <a:cubicBezTo>
                    <a:pt x="10895" y="11661"/>
                    <a:pt x="10674" y="11447"/>
                    <a:pt x="10731" y="11179"/>
                  </a:cubicBezTo>
                  <a:cubicBezTo>
                    <a:pt x="10861" y="10676"/>
                    <a:pt x="11141" y="10210"/>
                    <a:pt x="11495" y="9837"/>
                  </a:cubicBezTo>
                  <a:cubicBezTo>
                    <a:pt x="11514" y="9818"/>
                    <a:pt x="15819" y="5848"/>
                    <a:pt x="15819" y="5848"/>
                  </a:cubicBezTo>
                  <a:cubicBezTo>
                    <a:pt x="16155" y="5550"/>
                    <a:pt x="16173" y="5028"/>
                    <a:pt x="15875" y="4693"/>
                  </a:cubicBezTo>
                  <a:cubicBezTo>
                    <a:pt x="15695" y="4573"/>
                    <a:pt x="15488" y="4512"/>
                    <a:pt x="15282" y="4512"/>
                  </a:cubicBezTo>
                  <a:cubicBezTo>
                    <a:pt x="15039" y="4512"/>
                    <a:pt x="14799" y="4596"/>
                    <a:pt x="14608" y="4767"/>
                  </a:cubicBezTo>
                  <a:lnTo>
                    <a:pt x="11607" y="7526"/>
                  </a:lnTo>
                  <a:cubicBezTo>
                    <a:pt x="11536" y="7596"/>
                    <a:pt x="11444" y="7629"/>
                    <a:pt x="11353" y="7629"/>
                  </a:cubicBezTo>
                  <a:cubicBezTo>
                    <a:pt x="11276" y="7629"/>
                    <a:pt x="11201" y="7606"/>
                    <a:pt x="11141" y="7563"/>
                  </a:cubicBezTo>
                  <a:lnTo>
                    <a:pt x="11029" y="7489"/>
                  </a:lnTo>
                  <a:cubicBezTo>
                    <a:pt x="10861" y="7358"/>
                    <a:pt x="10824" y="7116"/>
                    <a:pt x="10936" y="6929"/>
                  </a:cubicBezTo>
                  <a:lnTo>
                    <a:pt x="13620" y="2549"/>
                  </a:lnTo>
                  <a:cubicBezTo>
                    <a:pt x="13862" y="2195"/>
                    <a:pt x="13787" y="1711"/>
                    <a:pt x="13471" y="1431"/>
                  </a:cubicBezTo>
                  <a:cubicBezTo>
                    <a:pt x="13327" y="1323"/>
                    <a:pt x="13155" y="1271"/>
                    <a:pt x="12984" y="1271"/>
                  </a:cubicBezTo>
                  <a:cubicBezTo>
                    <a:pt x="12713" y="1271"/>
                    <a:pt x="12445" y="1403"/>
                    <a:pt x="12296" y="1655"/>
                  </a:cubicBezTo>
                  <a:lnTo>
                    <a:pt x="9687" y="5904"/>
                  </a:lnTo>
                  <a:cubicBezTo>
                    <a:pt x="9581" y="6064"/>
                    <a:pt x="9418" y="6157"/>
                    <a:pt x="9245" y="6157"/>
                  </a:cubicBezTo>
                  <a:cubicBezTo>
                    <a:pt x="9176" y="6157"/>
                    <a:pt x="9104" y="6141"/>
                    <a:pt x="9035" y="6109"/>
                  </a:cubicBezTo>
                  <a:cubicBezTo>
                    <a:pt x="8737" y="5979"/>
                    <a:pt x="8587" y="5625"/>
                    <a:pt x="8718" y="5326"/>
                  </a:cubicBezTo>
                  <a:lnTo>
                    <a:pt x="10451" y="1189"/>
                  </a:lnTo>
                  <a:cubicBezTo>
                    <a:pt x="10619" y="797"/>
                    <a:pt x="10489" y="331"/>
                    <a:pt x="10116" y="108"/>
                  </a:cubicBezTo>
                  <a:cubicBezTo>
                    <a:pt x="9993" y="35"/>
                    <a:pt x="9859" y="1"/>
                    <a:pt x="972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6649292" y="1564067"/>
              <a:ext cx="139753" cy="76918"/>
            </a:xfrm>
            <a:custGeom>
              <a:avLst/>
              <a:gdLst/>
              <a:ahLst/>
              <a:cxnLst/>
              <a:rect l="l" t="t" r="r" b="b"/>
              <a:pathLst>
                <a:path w="3801" h="2092" extrusionOk="0">
                  <a:moveTo>
                    <a:pt x="2659" y="0"/>
                  </a:moveTo>
                  <a:cubicBezTo>
                    <a:pt x="1887" y="0"/>
                    <a:pt x="763" y="286"/>
                    <a:pt x="56" y="1756"/>
                  </a:cubicBezTo>
                  <a:cubicBezTo>
                    <a:pt x="1" y="1867"/>
                    <a:pt x="56" y="1998"/>
                    <a:pt x="168" y="2054"/>
                  </a:cubicBezTo>
                  <a:cubicBezTo>
                    <a:pt x="206" y="2073"/>
                    <a:pt x="243" y="2091"/>
                    <a:pt x="280" y="2091"/>
                  </a:cubicBezTo>
                  <a:cubicBezTo>
                    <a:pt x="355" y="2091"/>
                    <a:pt x="448" y="2035"/>
                    <a:pt x="485" y="1961"/>
                  </a:cubicBezTo>
                  <a:cubicBezTo>
                    <a:pt x="1085" y="704"/>
                    <a:pt x="2012" y="453"/>
                    <a:pt x="2650" y="453"/>
                  </a:cubicBezTo>
                  <a:cubicBezTo>
                    <a:pt x="3043" y="453"/>
                    <a:pt x="3327" y="549"/>
                    <a:pt x="3355" y="563"/>
                  </a:cubicBezTo>
                  <a:cubicBezTo>
                    <a:pt x="3390" y="578"/>
                    <a:pt x="3424" y="585"/>
                    <a:pt x="3455" y="585"/>
                  </a:cubicBezTo>
                  <a:cubicBezTo>
                    <a:pt x="3690" y="585"/>
                    <a:pt x="3801" y="198"/>
                    <a:pt x="3504" y="115"/>
                  </a:cubicBezTo>
                  <a:cubicBezTo>
                    <a:pt x="3497" y="115"/>
                    <a:pt x="3149" y="0"/>
                    <a:pt x="2659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6224407" y="1634440"/>
              <a:ext cx="2220353" cy="2482909"/>
            </a:xfrm>
            <a:custGeom>
              <a:avLst/>
              <a:gdLst/>
              <a:ahLst/>
              <a:cxnLst/>
              <a:rect l="l" t="t" r="r" b="b"/>
              <a:pathLst>
                <a:path w="60389" h="67530" extrusionOk="0">
                  <a:moveTo>
                    <a:pt x="5566" y="0"/>
                  </a:moveTo>
                  <a:cubicBezTo>
                    <a:pt x="5074" y="0"/>
                    <a:pt x="4628" y="342"/>
                    <a:pt x="4511" y="867"/>
                  </a:cubicBezTo>
                  <a:lnTo>
                    <a:pt x="318" y="20344"/>
                  </a:lnTo>
                  <a:cubicBezTo>
                    <a:pt x="1" y="21816"/>
                    <a:pt x="318" y="23382"/>
                    <a:pt x="1212" y="24593"/>
                  </a:cubicBezTo>
                  <a:lnTo>
                    <a:pt x="14855" y="43045"/>
                  </a:lnTo>
                  <a:lnTo>
                    <a:pt x="14930" y="42915"/>
                  </a:lnTo>
                  <a:lnTo>
                    <a:pt x="14930" y="42915"/>
                  </a:lnTo>
                  <a:cubicBezTo>
                    <a:pt x="14781" y="50407"/>
                    <a:pt x="14632" y="62187"/>
                    <a:pt x="14464" y="66399"/>
                  </a:cubicBezTo>
                  <a:cubicBezTo>
                    <a:pt x="14431" y="67036"/>
                    <a:pt x="14942" y="67529"/>
                    <a:pt x="15545" y="67529"/>
                  </a:cubicBezTo>
                  <a:cubicBezTo>
                    <a:pt x="15631" y="67529"/>
                    <a:pt x="15718" y="67519"/>
                    <a:pt x="15806" y="67499"/>
                  </a:cubicBezTo>
                  <a:lnTo>
                    <a:pt x="50454" y="59149"/>
                  </a:lnTo>
                  <a:cubicBezTo>
                    <a:pt x="50958" y="59018"/>
                    <a:pt x="51312" y="58571"/>
                    <a:pt x="51293" y="58049"/>
                  </a:cubicBezTo>
                  <a:cubicBezTo>
                    <a:pt x="51125" y="53240"/>
                    <a:pt x="50976" y="37752"/>
                    <a:pt x="50827" y="33074"/>
                  </a:cubicBezTo>
                  <a:cubicBezTo>
                    <a:pt x="50809" y="32496"/>
                    <a:pt x="51237" y="31993"/>
                    <a:pt x="51815" y="31955"/>
                  </a:cubicBezTo>
                  <a:lnTo>
                    <a:pt x="59121" y="31284"/>
                  </a:lnTo>
                  <a:cubicBezTo>
                    <a:pt x="59960" y="31210"/>
                    <a:pt x="60389" y="30259"/>
                    <a:pt x="59923" y="29588"/>
                  </a:cubicBezTo>
                  <a:cubicBezTo>
                    <a:pt x="58171" y="27016"/>
                    <a:pt x="53660" y="22040"/>
                    <a:pt x="44416" y="20101"/>
                  </a:cubicBezTo>
                  <a:cubicBezTo>
                    <a:pt x="43565" y="19929"/>
                    <a:pt x="36998" y="19756"/>
                    <a:pt x="31204" y="19756"/>
                  </a:cubicBezTo>
                  <a:cubicBezTo>
                    <a:pt x="28238" y="19756"/>
                    <a:pt x="25474" y="19801"/>
                    <a:pt x="23783" y="19915"/>
                  </a:cubicBezTo>
                  <a:cubicBezTo>
                    <a:pt x="23750" y="19918"/>
                    <a:pt x="23718" y="19920"/>
                    <a:pt x="23686" y="19920"/>
                  </a:cubicBezTo>
                  <a:cubicBezTo>
                    <a:pt x="23538" y="19920"/>
                    <a:pt x="23403" y="19887"/>
                    <a:pt x="23280" y="19841"/>
                  </a:cubicBezTo>
                  <a:lnTo>
                    <a:pt x="14334" y="15964"/>
                  </a:lnTo>
                  <a:cubicBezTo>
                    <a:pt x="13886" y="15759"/>
                    <a:pt x="13625" y="15274"/>
                    <a:pt x="13700" y="14790"/>
                  </a:cubicBezTo>
                  <a:lnTo>
                    <a:pt x="15266" y="4762"/>
                  </a:lnTo>
                  <a:cubicBezTo>
                    <a:pt x="15359" y="4259"/>
                    <a:pt x="15079" y="3774"/>
                    <a:pt x="14595" y="3588"/>
                  </a:cubicBezTo>
                  <a:lnTo>
                    <a:pt x="5984" y="84"/>
                  </a:lnTo>
                  <a:cubicBezTo>
                    <a:pt x="5845" y="27"/>
                    <a:pt x="5704" y="0"/>
                    <a:pt x="5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7206430" y="2360782"/>
              <a:ext cx="480404" cy="333481"/>
            </a:xfrm>
            <a:custGeom>
              <a:avLst/>
              <a:gdLst/>
              <a:ahLst/>
              <a:cxnLst/>
              <a:rect l="l" t="t" r="r" b="b"/>
              <a:pathLst>
                <a:path w="13066" h="9070" extrusionOk="0">
                  <a:moveTo>
                    <a:pt x="4612" y="0"/>
                  </a:moveTo>
                  <a:cubicBezTo>
                    <a:pt x="2967" y="0"/>
                    <a:pt x="1382" y="15"/>
                    <a:pt x="0" y="48"/>
                  </a:cubicBezTo>
                  <a:lnTo>
                    <a:pt x="0" y="2974"/>
                  </a:lnTo>
                  <a:cubicBezTo>
                    <a:pt x="19" y="6329"/>
                    <a:pt x="2722" y="9051"/>
                    <a:pt x="6095" y="9069"/>
                  </a:cubicBezTo>
                  <a:lnTo>
                    <a:pt x="6971" y="9069"/>
                  </a:lnTo>
                  <a:cubicBezTo>
                    <a:pt x="10326" y="9069"/>
                    <a:pt x="13047" y="6329"/>
                    <a:pt x="13066" y="2974"/>
                  </a:cubicBezTo>
                  <a:lnTo>
                    <a:pt x="13066" y="104"/>
                  </a:lnTo>
                  <a:cubicBezTo>
                    <a:pt x="10602" y="45"/>
                    <a:pt x="7516" y="0"/>
                    <a:pt x="46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6536232" y="2899794"/>
              <a:ext cx="326900" cy="686008"/>
            </a:xfrm>
            <a:custGeom>
              <a:avLst/>
              <a:gdLst/>
              <a:ahLst/>
              <a:cxnLst/>
              <a:rect l="l" t="t" r="r" b="b"/>
              <a:pathLst>
                <a:path w="8891" h="18658" extrusionOk="0">
                  <a:moveTo>
                    <a:pt x="0" y="1"/>
                  </a:moveTo>
                  <a:lnTo>
                    <a:pt x="6430" y="8500"/>
                  </a:lnTo>
                  <a:lnTo>
                    <a:pt x="6337" y="18658"/>
                  </a:lnTo>
                  <a:lnTo>
                    <a:pt x="8891" y="72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52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7103628" y="1448360"/>
              <a:ext cx="676412" cy="1180788"/>
            </a:xfrm>
            <a:custGeom>
              <a:avLst/>
              <a:gdLst/>
              <a:ahLst/>
              <a:cxnLst/>
              <a:rect l="l" t="t" r="r" b="b"/>
              <a:pathLst>
                <a:path w="18397" h="32115" extrusionOk="0">
                  <a:moveTo>
                    <a:pt x="9618" y="1"/>
                  </a:moveTo>
                  <a:cubicBezTo>
                    <a:pt x="8946" y="1483"/>
                    <a:pt x="6195" y="2727"/>
                    <a:pt x="4085" y="2727"/>
                  </a:cubicBezTo>
                  <a:cubicBezTo>
                    <a:pt x="3621" y="2727"/>
                    <a:pt x="3188" y="2667"/>
                    <a:pt x="2815" y="2536"/>
                  </a:cubicBezTo>
                  <a:cubicBezTo>
                    <a:pt x="2498" y="2424"/>
                    <a:pt x="2219" y="2237"/>
                    <a:pt x="1995" y="1995"/>
                  </a:cubicBezTo>
                  <a:cubicBezTo>
                    <a:pt x="1193" y="2964"/>
                    <a:pt x="728" y="4176"/>
                    <a:pt x="672" y="5425"/>
                  </a:cubicBezTo>
                  <a:lnTo>
                    <a:pt x="168" y="14595"/>
                  </a:lnTo>
                  <a:cubicBezTo>
                    <a:pt x="1" y="17316"/>
                    <a:pt x="1715" y="19795"/>
                    <a:pt x="4306" y="20633"/>
                  </a:cubicBezTo>
                  <a:lnTo>
                    <a:pt x="4306" y="27306"/>
                  </a:lnTo>
                  <a:cubicBezTo>
                    <a:pt x="4306" y="29952"/>
                    <a:pt x="6449" y="32115"/>
                    <a:pt x="9115" y="32115"/>
                  </a:cubicBezTo>
                  <a:lnTo>
                    <a:pt x="9618" y="32115"/>
                  </a:lnTo>
                  <a:cubicBezTo>
                    <a:pt x="12265" y="32096"/>
                    <a:pt x="14427" y="29952"/>
                    <a:pt x="14427" y="27306"/>
                  </a:cubicBezTo>
                  <a:lnTo>
                    <a:pt x="14427" y="18248"/>
                  </a:lnTo>
                  <a:cubicBezTo>
                    <a:pt x="14930" y="17390"/>
                    <a:pt x="15228" y="16440"/>
                    <a:pt x="15284" y="15452"/>
                  </a:cubicBezTo>
                  <a:lnTo>
                    <a:pt x="15340" y="14315"/>
                  </a:lnTo>
                  <a:lnTo>
                    <a:pt x="15974" y="14352"/>
                  </a:lnTo>
                  <a:cubicBezTo>
                    <a:pt x="16008" y="14354"/>
                    <a:pt x="16043" y="14355"/>
                    <a:pt x="16078" y="14355"/>
                  </a:cubicBezTo>
                  <a:cubicBezTo>
                    <a:pt x="17299" y="14355"/>
                    <a:pt x="18305" y="13405"/>
                    <a:pt x="18359" y="12190"/>
                  </a:cubicBezTo>
                  <a:cubicBezTo>
                    <a:pt x="18397" y="11612"/>
                    <a:pt x="18210" y="11053"/>
                    <a:pt x="17856" y="10606"/>
                  </a:cubicBezTo>
                  <a:cubicBezTo>
                    <a:pt x="17465" y="10084"/>
                    <a:pt x="16868" y="9767"/>
                    <a:pt x="16216" y="9730"/>
                  </a:cubicBezTo>
                  <a:lnTo>
                    <a:pt x="15582" y="9693"/>
                  </a:lnTo>
                  <a:lnTo>
                    <a:pt x="14911" y="9655"/>
                  </a:lnTo>
                  <a:cubicBezTo>
                    <a:pt x="15060" y="7941"/>
                    <a:pt x="15284" y="5443"/>
                    <a:pt x="15135" y="5443"/>
                  </a:cubicBezTo>
                  <a:cubicBezTo>
                    <a:pt x="12954" y="5443"/>
                    <a:pt x="10252" y="858"/>
                    <a:pt x="9748" y="1"/>
                  </a:cubicBez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7150250" y="1348793"/>
              <a:ext cx="701745" cy="489522"/>
            </a:xfrm>
            <a:custGeom>
              <a:avLst/>
              <a:gdLst/>
              <a:ahLst/>
              <a:cxnLst/>
              <a:rect l="l" t="t" r="r" b="b"/>
              <a:pathLst>
                <a:path w="19086" h="13314" extrusionOk="0">
                  <a:moveTo>
                    <a:pt x="8845" y="0"/>
                  </a:moveTo>
                  <a:cubicBezTo>
                    <a:pt x="5321" y="0"/>
                    <a:pt x="1873" y="618"/>
                    <a:pt x="727" y="1870"/>
                  </a:cubicBezTo>
                  <a:cubicBezTo>
                    <a:pt x="0" y="2672"/>
                    <a:pt x="0" y="3883"/>
                    <a:pt x="708" y="4684"/>
                  </a:cubicBezTo>
                  <a:cubicBezTo>
                    <a:pt x="932" y="4945"/>
                    <a:pt x="1212" y="5132"/>
                    <a:pt x="1528" y="5225"/>
                  </a:cubicBezTo>
                  <a:cubicBezTo>
                    <a:pt x="1905" y="5356"/>
                    <a:pt x="2340" y="5416"/>
                    <a:pt x="2807" y="5416"/>
                  </a:cubicBezTo>
                  <a:cubicBezTo>
                    <a:pt x="4927" y="5416"/>
                    <a:pt x="7678" y="4172"/>
                    <a:pt x="8350" y="2690"/>
                  </a:cubicBezTo>
                  <a:cubicBezTo>
                    <a:pt x="8369" y="2653"/>
                    <a:pt x="8387" y="2597"/>
                    <a:pt x="8406" y="2560"/>
                  </a:cubicBezTo>
                  <a:cubicBezTo>
                    <a:pt x="8406" y="2560"/>
                    <a:pt x="8424" y="2616"/>
                    <a:pt x="8480" y="2709"/>
                  </a:cubicBezTo>
                  <a:cubicBezTo>
                    <a:pt x="8983" y="3564"/>
                    <a:pt x="11657" y="8151"/>
                    <a:pt x="13854" y="8151"/>
                  </a:cubicBezTo>
                  <a:cubicBezTo>
                    <a:pt x="13858" y="8151"/>
                    <a:pt x="13862" y="8151"/>
                    <a:pt x="13867" y="8151"/>
                  </a:cubicBezTo>
                  <a:lnTo>
                    <a:pt x="13867" y="8151"/>
                  </a:lnTo>
                  <a:cubicBezTo>
                    <a:pt x="14016" y="8151"/>
                    <a:pt x="13792" y="10667"/>
                    <a:pt x="13625" y="12363"/>
                  </a:cubicBezTo>
                  <a:lnTo>
                    <a:pt x="14314" y="12401"/>
                  </a:lnTo>
                  <a:lnTo>
                    <a:pt x="14948" y="12438"/>
                  </a:lnTo>
                  <a:cubicBezTo>
                    <a:pt x="15600" y="12475"/>
                    <a:pt x="16178" y="12792"/>
                    <a:pt x="16588" y="13314"/>
                  </a:cubicBezTo>
                  <a:cubicBezTo>
                    <a:pt x="17222" y="10593"/>
                    <a:pt x="19086" y="174"/>
                    <a:pt x="9450" y="6"/>
                  </a:cubicBezTo>
                  <a:cubicBezTo>
                    <a:pt x="9248" y="2"/>
                    <a:pt x="9047" y="0"/>
                    <a:pt x="8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7296878" y="2171907"/>
              <a:ext cx="241930" cy="242151"/>
            </a:xfrm>
            <a:custGeom>
              <a:avLst/>
              <a:gdLst/>
              <a:ahLst/>
              <a:cxnLst/>
              <a:rect l="l" t="t" r="r" b="b"/>
              <a:pathLst>
                <a:path w="6580" h="6586" extrusionOk="0">
                  <a:moveTo>
                    <a:pt x="3303" y="1"/>
                  </a:moveTo>
                  <a:cubicBezTo>
                    <a:pt x="3258" y="1"/>
                    <a:pt x="3214" y="2"/>
                    <a:pt x="3169" y="4"/>
                  </a:cubicBezTo>
                  <a:cubicBezTo>
                    <a:pt x="1380" y="78"/>
                    <a:pt x="1" y="1607"/>
                    <a:pt x="75" y="3415"/>
                  </a:cubicBezTo>
                  <a:cubicBezTo>
                    <a:pt x="148" y="5195"/>
                    <a:pt x="1566" y="6586"/>
                    <a:pt x="3295" y="6586"/>
                  </a:cubicBezTo>
                  <a:cubicBezTo>
                    <a:pt x="3340" y="6586"/>
                    <a:pt x="3385" y="6585"/>
                    <a:pt x="3430" y="6583"/>
                  </a:cubicBezTo>
                  <a:cubicBezTo>
                    <a:pt x="5201" y="6509"/>
                    <a:pt x="6580" y="4980"/>
                    <a:pt x="6524" y="3154"/>
                  </a:cubicBezTo>
                  <a:cubicBezTo>
                    <a:pt x="6451" y="1391"/>
                    <a:pt x="5015" y="1"/>
                    <a:pt x="3303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7096091" y="1928065"/>
              <a:ext cx="570889" cy="396133"/>
            </a:xfrm>
            <a:custGeom>
              <a:avLst/>
              <a:gdLst/>
              <a:ahLst/>
              <a:cxnLst/>
              <a:rect l="l" t="t" r="r" b="b"/>
              <a:pathLst>
                <a:path w="15527" h="10774" extrusionOk="0">
                  <a:moveTo>
                    <a:pt x="2200" y="1"/>
                  </a:moveTo>
                  <a:cubicBezTo>
                    <a:pt x="988" y="1"/>
                    <a:pt x="1" y="988"/>
                    <a:pt x="1" y="2200"/>
                  </a:cubicBezTo>
                  <a:lnTo>
                    <a:pt x="1" y="5219"/>
                  </a:lnTo>
                  <a:cubicBezTo>
                    <a:pt x="1" y="8276"/>
                    <a:pt x="2479" y="10774"/>
                    <a:pt x="5536" y="10774"/>
                  </a:cubicBezTo>
                  <a:lnTo>
                    <a:pt x="10382" y="10774"/>
                  </a:lnTo>
                  <a:cubicBezTo>
                    <a:pt x="13234" y="10774"/>
                    <a:pt x="15526" y="8462"/>
                    <a:pt x="15526" y="5629"/>
                  </a:cubicBezTo>
                  <a:lnTo>
                    <a:pt x="15526" y="2200"/>
                  </a:lnTo>
                  <a:cubicBezTo>
                    <a:pt x="15526" y="988"/>
                    <a:pt x="14538" y="1"/>
                    <a:pt x="13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7347654" y="1975348"/>
              <a:ext cx="186705" cy="105523"/>
            </a:xfrm>
            <a:custGeom>
              <a:avLst/>
              <a:gdLst/>
              <a:ahLst/>
              <a:cxnLst/>
              <a:rect l="l" t="t" r="r" b="b"/>
              <a:pathLst>
                <a:path w="5078" h="2870" extrusionOk="0">
                  <a:moveTo>
                    <a:pt x="4025" y="1"/>
                  </a:moveTo>
                  <a:cubicBezTo>
                    <a:pt x="3302" y="166"/>
                    <a:pt x="2567" y="259"/>
                    <a:pt x="1840" y="259"/>
                  </a:cubicBezTo>
                  <a:cubicBezTo>
                    <a:pt x="1667" y="259"/>
                    <a:pt x="1494" y="254"/>
                    <a:pt x="1322" y="243"/>
                  </a:cubicBezTo>
                  <a:cubicBezTo>
                    <a:pt x="1297" y="241"/>
                    <a:pt x="1272" y="240"/>
                    <a:pt x="1248" y="240"/>
                  </a:cubicBezTo>
                  <a:cubicBezTo>
                    <a:pt x="0" y="240"/>
                    <a:pt x="540" y="2578"/>
                    <a:pt x="2496" y="2852"/>
                  </a:cubicBezTo>
                  <a:cubicBezTo>
                    <a:pt x="2582" y="2864"/>
                    <a:pt x="2664" y="2870"/>
                    <a:pt x="2745" y="2870"/>
                  </a:cubicBezTo>
                  <a:cubicBezTo>
                    <a:pt x="4542" y="2870"/>
                    <a:pt x="5077" y="1"/>
                    <a:pt x="4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7421594" y="2006159"/>
              <a:ext cx="65851" cy="30223"/>
            </a:xfrm>
            <a:custGeom>
              <a:avLst/>
              <a:gdLst/>
              <a:ahLst/>
              <a:cxnLst/>
              <a:rect l="l" t="t" r="r" b="b"/>
              <a:pathLst>
                <a:path w="1791" h="822" extrusionOk="0">
                  <a:moveTo>
                    <a:pt x="1021" y="1"/>
                  </a:moveTo>
                  <a:cubicBezTo>
                    <a:pt x="871" y="1"/>
                    <a:pt x="720" y="26"/>
                    <a:pt x="579" y="76"/>
                  </a:cubicBezTo>
                  <a:cubicBezTo>
                    <a:pt x="318" y="188"/>
                    <a:pt x="131" y="411"/>
                    <a:pt x="19" y="672"/>
                  </a:cubicBezTo>
                  <a:cubicBezTo>
                    <a:pt x="1" y="728"/>
                    <a:pt x="38" y="803"/>
                    <a:pt x="94" y="821"/>
                  </a:cubicBezTo>
                  <a:lnTo>
                    <a:pt x="131" y="821"/>
                  </a:lnTo>
                  <a:cubicBezTo>
                    <a:pt x="187" y="821"/>
                    <a:pt x="224" y="784"/>
                    <a:pt x="243" y="747"/>
                  </a:cubicBezTo>
                  <a:cubicBezTo>
                    <a:pt x="318" y="542"/>
                    <a:pt x="485" y="374"/>
                    <a:pt x="672" y="281"/>
                  </a:cubicBezTo>
                  <a:cubicBezTo>
                    <a:pt x="782" y="248"/>
                    <a:pt x="895" y="232"/>
                    <a:pt x="1007" y="232"/>
                  </a:cubicBezTo>
                  <a:cubicBezTo>
                    <a:pt x="1216" y="232"/>
                    <a:pt x="1421" y="290"/>
                    <a:pt x="1604" y="411"/>
                  </a:cubicBezTo>
                  <a:cubicBezTo>
                    <a:pt x="1618" y="416"/>
                    <a:pt x="1633" y="418"/>
                    <a:pt x="1648" y="418"/>
                  </a:cubicBezTo>
                  <a:cubicBezTo>
                    <a:pt x="1694" y="418"/>
                    <a:pt x="1743" y="397"/>
                    <a:pt x="1771" y="355"/>
                  </a:cubicBezTo>
                  <a:cubicBezTo>
                    <a:pt x="1790" y="300"/>
                    <a:pt x="1771" y="225"/>
                    <a:pt x="1715" y="206"/>
                  </a:cubicBezTo>
                  <a:cubicBezTo>
                    <a:pt x="1508" y="68"/>
                    <a:pt x="1264" y="1"/>
                    <a:pt x="1021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7682680" y="1850559"/>
              <a:ext cx="54269" cy="67285"/>
            </a:xfrm>
            <a:custGeom>
              <a:avLst/>
              <a:gdLst/>
              <a:ahLst/>
              <a:cxnLst/>
              <a:rect l="l" t="t" r="r" b="b"/>
              <a:pathLst>
                <a:path w="1476" h="1830" extrusionOk="0">
                  <a:moveTo>
                    <a:pt x="1142" y="1"/>
                  </a:moveTo>
                  <a:cubicBezTo>
                    <a:pt x="1084" y="1"/>
                    <a:pt x="1024" y="23"/>
                    <a:pt x="970" y="77"/>
                  </a:cubicBezTo>
                  <a:lnTo>
                    <a:pt x="1" y="1083"/>
                  </a:lnTo>
                  <a:lnTo>
                    <a:pt x="691" y="1773"/>
                  </a:lnTo>
                  <a:cubicBezTo>
                    <a:pt x="728" y="1810"/>
                    <a:pt x="784" y="1829"/>
                    <a:pt x="858" y="1829"/>
                  </a:cubicBezTo>
                  <a:cubicBezTo>
                    <a:pt x="914" y="1829"/>
                    <a:pt x="970" y="1810"/>
                    <a:pt x="1007" y="1773"/>
                  </a:cubicBezTo>
                  <a:cubicBezTo>
                    <a:pt x="1101" y="1680"/>
                    <a:pt x="1101" y="1531"/>
                    <a:pt x="1007" y="1438"/>
                  </a:cubicBezTo>
                  <a:lnTo>
                    <a:pt x="653" y="1083"/>
                  </a:lnTo>
                  <a:lnTo>
                    <a:pt x="1306" y="394"/>
                  </a:lnTo>
                  <a:cubicBezTo>
                    <a:pt x="1475" y="224"/>
                    <a:pt x="1323" y="1"/>
                    <a:pt x="1142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7411336" y="1682642"/>
              <a:ext cx="150085" cy="58240"/>
            </a:xfrm>
            <a:custGeom>
              <a:avLst/>
              <a:gdLst/>
              <a:ahLst/>
              <a:cxnLst/>
              <a:rect l="l" t="t" r="r" b="b"/>
              <a:pathLst>
                <a:path w="4082" h="1584" extrusionOk="0">
                  <a:moveTo>
                    <a:pt x="1955" y="0"/>
                  </a:moveTo>
                  <a:cubicBezTo>
                    <a:pt x="1146" y="0"/>
                    <a:pt x="545" y="319"/>
                    <a:pt x="280" y="655"/>
                  </a:cubicBezTo>
                  <a:cubicBezTo>
                    <a:pt x="0" y="991"/>
                    <a:pt x="93" y="1270"/>
                    <a:pt x="317" y="1382"/>
                  </a:cubicBezTo>
                  <a:cubicBezTo>
                    <a:pt x="550" y="1460"/>
                    <a:pt x="783" y="1499"/>
                    <a:pt x="1016" y="1499"/>
                  </a:cubicBezTo>
                  <a:cubicBezTo>
                    <a:pt x="1063" y="1499"/>
                    <a:pt x="1109" y="1497"/>
                    <a:pt x="1156" y="1494"/>
                  </a:cubicBezTo>
                  <a:cubicBezTo>
                    <a:pt x="1314" y="1485"/>
                    <a:pt x="1468" y="1480"/>
                    <a:pt x="1615" y="1480"/>
                  </a:cubicBezTo>
                  <a:cubicBezTo>
                    <a:pt x="1761" y="1480"/>
                    <a:pt x="1901" y="1485"/>
                    <a:pt x="2032" y="1494"/>
                  </a:cubicBezTo>
                  <a:cubicBezTo>
                    <a:pt x="2293" y="1494"/>
                    <a:pt x="2610" y="1513"/>
                    <a:pt x="2908" y="1550"/>
                  </a:cubicBezTo>
                  <a:cubicBezTo>
                    <a:pt x="3025" y="1573"/>
                    <a:pt x="3142" y="1584"/>
                    <a:pt x="3259" y="1584"/>
                  </a:cubicBezTo>
                  <a:cubicBezTo>
                    <a:pt x="3422" y="1584"/>
                    <a:pt x="3584" y="1564"/>
                    <a:pt x="3746" y="1531"/>
                  </a:cubicBezTo>
                  <a:cubicBezTo>
                    <a:pt x="3989" y="1438"/>
                    <a:pt x="4082" y="1159"/>
                    <a:pt x="3840" y="805"/>
                  </a:cubicBezTo>
                  <a:cubicBezTo>
                    <a:pt x="3616" y="450"/>
                    <a:pt x="2964" y="40"/>
                    <a:pt x="2088" y="3"/>
                  </a:cubicBezTo>
                  <a:cubicBezTo>
                    <a:pt x="2043" y="1"/>
                    <a:pt x="1998" y="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7159147" y="1673818"/>
              <a:ext cx="139827" cy="54195"/>
            </a:xfrm>
            <a:custGeom>
              <a:avLst/>
              <a:gdLst/>
              <a:ahLst/>
              <a:cxnLst/>
              <a:rect l="l" t="t" r="r" b="b"/>
              <a:pathLst>
                <a:path w="3803" h="1474" extrusionOk="0">
                  <a:moveTo>
                    <a:pt x="1839" y="0"/>
                  </a:moveTo>
                  <a:cubicBezTo>
                    <a:pt x="1050" y="0"/>
                    <a:pt x="461" y="344"/>
                    <a:pt x="243" y="653"/>
                  </a:cubicBezTo>
                  <a:cubicBezTo>
                    <a:pt x="0" y="970"/>
                    <a:pt x="75" y="1250"/>
                    <a:pt x="299" y="1361"/>
                  </a:cubicBezTo>
                  <a:cubicBezTo>
                    <a:pt x="460" y="1411"/>
                    <a:pt x="638" y="1436"/>
                    <a:pt x="816" y="1436"/>
                  </a:cubicBezTo>
                  <a:cubicBezTo>
                    <a:pt x="905" y="1436"/>
                    <a:pt x="994" y="1430"/>
                    <a:pt x="1081" y="1417"/>
                  </a:cubicBezTo>
                  <a:cubicBezTo>
                    <a:pt x="1268" y="1417"/>
                    <a:pt x="1462" y="1409"/>
                    <a:pt x="1643" y="1409"/>
                  </a:cubicBezTo>
                  <a:cubicBezTo>
                    <a:pt x="1734" y="1409"/>
                    <a:pt x="1821" y="1411"/>
                    <a:pt x="1901" y="1417"/>
                  </a:cubicBezTo>
                  <a:cubicBezTo>
                    <a:pt x="2144" y="1417"/>
                    <a:pt x="2423" y="1417"/>
                    <a:pt x="2721" y="1455"/>
                  </a:cubicBezTo>
                  <a:cubicBezTo>
                    <a:pt x="2808" y="1467"/>
                    <a:pt x="2895" y="1473"/>
                    <a:pt x="2982" y="1473"/>
                  </a:cubicBezTo>
                  <a:cubicBezTo>
                    <a:pt x="3156" y="1473"/>
                    <a:pt x="3330" y="1448"/>
                    <a:pt x="3504" y="1399"/>
                  </a:cubicBezTo>
                  <a:cubicBezTo>
                    <a:pt x="3709" y="1305"/>
                    <a:pt x="3803" y="1045"/>
                    <a:pt x="3560" y="690"/>
                  </a:cubicBezTo>
                  <a:cubicBezTo>
                    <a:pt x="3318" y="355"/>
                    <a:pt x="2721" y="19"/>
                    <a:pt x="1901" y="1"/>
                  </a:cubicBezTo>
                  <a:cubicBezTo>
                    <a:pt x="1881" y="0"/>
                    <a:pt x="1860" y="0"/>
                    <a:pt x="1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7438727" y="1804600"/>
              <a:ext cx="40481" cy="36584"/>
            </a:xfrm>
            <a:custGeom>
              <a:avLst/>
              <a:gdLst/>
              <a:ahLst/>
              <a:cxnLst/>
              <a:rect l="l" t="t" r="r" b="b"/>
              <a:pathLst>
                <a:path w="1101" h="995" extrusionOk="0">
                  <a:moveTo>
                    <a:pt x="559" y="1"/>
                  </a:moveTo>
                  <a:cubicBezTo>
                    <a:pt x="384" y="1"/>
                    <a:pt x="209" y="97"/>
                    <a:pt x="131" y="265"/>
                  </a:cubicBezTo>
                  <a:cubicBezTo>
                    <a:pt x="1" y="507"/>
                    <a:pt x="94" y="805"/>
                    <a:pt x="318" y="936"/>
                  </a:cubicBezTo>
                  <a:cubicBezTo>
                    <a:pt x="392" y="976"/>
                    <a:pt x="472" y="995"/>
                    <a:pt x="550" y="995"/>
                  </a:cubicBezTo>
                  <a:cubicBezTo>
                    <a:pt x="727" y="995"/>
                    <a:pt x="898" y="898"/>
                    <a:pt x="989" y="731"/>
                  </a:cubicBezTo>
                  <a:cubicBezTo>
                    <a:pt x="1100" y="488"/>
                    <a:pt x="1026" y="190"/>
                    <a:pt x="784" y="60"/>
                  </a:cubicBezTo>
                  <a:cubicBezTo>
                    <a:pt x="715" y="20"/>
                    <a:pt x="637" y="1"/>
                    <a:pt x="559" y="1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7239301" y="1801181"/>
              <a:ext cx="40481" cy="36290"/>
            </a:xfrm>
            <a:custGeom>
              <a:avLst/>
              <a:gdLst/>
              <a:ahLst/>
              <a:cxnLst/>
              <a:rect l="l" t="t" r="r" b="b"/>
              <a:pathLst>
                <a:path w="1101" h="987" extrusionOk="0">
                  <a:moveTo>
                    <a:pt x="552" y="0"/>
                  </a:moveTo>
                  <a:cubicBezTo>
                    <a:pt x="376" y="0"/>
                    <a:pt x="209" y="97"/>
                    <a:pt x="131" y="264"/>
                  </a:cubicBezTo>
                  <a:cubicBezTo>
                    <a:pt x="1" y="488"/>
                    <a:pt x="76" y="786"/>
                    <a:pt x="318" y="935"/>
                  </a:cubicBezTo>
                  <a:cubicBezTo>
                    <a:pt x="392" y="969"/>
                    <a:pt x="471" y="986"/>
                    <a:pt x="548" y="986"/>
                  </a:cubicBezTo>
                  <a:cubicBezTo>
                    <a:pt x="725" y="986"/>
                    <a:pt x="892" y="899"/>
                    <a:pt x="970" y="730"/>
                  </a:cubicBezTo>
                  <a:cubicBezTo>
                    <a:pt x="1101" y="488"/>
                    <a:pt x="1007" y="190"/>
                    <a:pt x="784" y="59"/>
                  </a:cubicBezTo>
                  <a:cubicBezTo>
                    <a:pt x="709" y="19"/>
                    <a:pt x="630" y="0"/>
                    <a:pt x="55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7226983" y="1832543"/>
              <a:ext cx="69086" cy="23605"/>
            </a:xfrm>
            <a:custGeom>
              <a:avLst/>
              <a:gdLst/>
              <a:ahLst/>
              <a:cxnLst/>
              <a:rect l="l" t="t" r="r" b="b"/>
              <a:pathLst>
                <a:path w="1879" h="642" extrusionOk="0">
                  <a:moveTo>
                    <a:pt x="948" y="1"/>
                  </a:moveTo>
                  <a:cubicBezTo>
                    <a:pt x="689" y="1"/>
                    <a:pt x="433" y="71"/>
                    <a:pt x="206" y="213"/>
                  </a:cubicBezTo>
                  <a:cubicBezTo>
                    <a:pt x="1" y="325"/>
                    <a:pt x="75" y="642"/>
                    <a:pt x="317" y="642"/>
                  </a:cubicBezTo>
                  <a:cubicBezTo>
                    <a:pt x="355" y="642"/>
                    <a:pt x="411" y="642"/>
                    <a:pt x="429" y="623"/>
                  </a:cubicBezTo>
                  <a:cubicBezTo>
                    <a:pt x="590" y="522"/>
                    <a:pt x="773" y="471"/>
                    <a:pt x="956" y="471"/>
                  </a:cubicBezTo>
                  <a:cubicBezTo>
                    <a:pt x="1113" y="471"/>
                    <a:pt x="1271" y="508"/>
                    <a:pt x="1417" y="586"/>
                  </a:cubicBezTo>
                  <a:cubicBezTo>
                    <a:pt x="1461" y="614"/>
                    <a:pt x="1505" y="627"/>
                    <a:pt x="1546" y="627"/>
                  </a:cubicBezTo>
                  <a:cubicBezTo>
                    <a:pt x="1746" y="627"/>
                    <a:pt x="1879" y="333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7425013" y="1838022"/>
              <a:ext cx="69674" cy="24303"/>
            </a:xfrm>
            <a:custGeom>
              <a:avLst/>
              <a:gdLst/>
              <a:ahLst/>
              <a:cxnLst/>
              <a:rect l="l" t="t" r="r" b="b"/>
              <a:pathLst>
                <a:path w="1895" h="661" extrusionOk="0">
                  <a:moveTo>
                    <a:pt x="948" y="1"/>
                  </a:moveTo>
                  <a:cubicBezTo>
                    <a:pt x="690" y="1"/>
                    <a:pt x="433" y="71"/>
                    <a:pt x="206" y="213"/>
                  </a:cubicBezTo>
                  <a:cubicBezTo>
                    <a:pt x="1" y="325"/>
                    <a:pt x="75" y="660"/>
                    <a:pt x="318" y="660"/>
                  </a:cubicBezTo>
                  <a:cubicBezTo>
                    <a:pt x="355" y="660"/>
                    <a:pt x="392" y="642"/>
                    <a:pt x="430" y="623"/>
                  </a:cubicBezTo>
                  <a:cubicBezTo>
                    <a:pt x="590" y="523"/>
                    <a:pt x="773" y="471"/>
                    <a:pt x="957" y="471"/>
                  </a:cubicBezTo>
                  <a:cubicBezTo>
                    <a:pt x="1114" y="471"/>
                    <a:pt x="1272" y="508"/>
                    <a:pt x="1417" y="586"/>
                  </a:cubicBezTo>
                  <a:cubicBezTo>
                    <a:pt x="1462" y="614"/>
                    <a:pt x="1506" y="627"/>
                    <a:pt x="1548" y="627"/>
                  </a:cubicBezTo>
                  <a:cubicBezTo>
                    <a:pt x="1752" y="627"/>
                    <a:pt x="1895" y="334"/>
                    <a:pt x="1678" y="194"/>
                  </a:cubicBezTo>
                  <a:cubicBezTo>
                    <a:pt x="1449" y="66"/>
                    <a:pt x="1198" y="1"/>
                    <a:pt x="948" y="1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7104327" y="1769083"/>
              <a:ext cx="209023" cy="147364"/>
            </a:xfrm>
            <a:custGeom>
              <a:avLst/>
              <a:gdLst/>
              <a:ahLst/>
              <a:cxnLst/>
              <a:rect l="l" t="t" r="r" b="b"/>
              <a:pathLst>
                <a:path w="5685" h="4008" extrusionOk="0">
                  <a:moveTo>
                    <a:pt x="5219" y="448"/>
                  </a:moveTo>
                  <a:lnTo>
                    <a:pt x="5219" y="3020"/>
                  </a:lnTo>
                  <a:cubicBezTo>
                    <a:pt x="5219" y="3299"/>
                    <a:pt x="4977" y="3542"/>
                    <a:pt x="4697" y="3542"/>
                  </a:cubicBezTo>
                  <a:lnTo>
                    <a:pt x="1510" y="3542"/>
                  </a:lnTo>
                  <a:cubicBezTo>
                    <a:pt x="932" y="3542"/>
                    <a:pt x="466" y="3076"/>
                    <a:pt x="466" y="2517"/>
                  </a:cubicBezTo>
                  <a:lnTo>
                    <a:pt x="466" y="466"/>
                  </a:lnTo>
                  <a:lnTo>
                    <a:pt x="5219" y="448"/>
                  </a:lnTo>
                  <a:close/>
                  <a:moveTo>
                    <a:pt x="466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2517"/>
                  </a:lnTo>
                  <a:cubicBezTo>
                    <a:pt x="0" y="3337"/>
                    <a:pt x="671" y="4008"/>
                    <a:pt x="1510" y="4008"/>
                  </a:cubicBezTo>
                  <a:lnTo>
                    <a:pt x="4697" y="4008"/>
                  </a:lnTo>
                  <a:cubicBezTo>
                    <a:pt x="5238" y="4008"/>
                    <a:pt x="5685" y="3560"/>
                    <a:pt x="5685" y="3020"/>
                  </a:cubicBezTo>
                  <a:lnTo>
                    <a:pt x="5685" y="429"/>
                  </a:lnTo>
                  <a:cubicBezTo>
                    <a:pt x="5685" y="187"/>
                    <a:pt x="5499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7303055" y="1736874"/>
              <a:ext cx="91183" cy="175822"/>
            </a:xfrm>
            <a:custGeom>
              <a:avLst/>
              <a:gdLst/>
              <a:ahLst/>
              <a:cxnLst/>
              <a:rect l="l" t="t" r="r" b="b"/>
              <a:pathLst>
                <a:path w="2480" h="4782" extrusionOk="0">
                  <a:moveTo>
                    <a:pt x="1715" y="1"/>
                  </a:moveTo>
                  <a:lnTo>
                    <a:pt x="317" y="3150"/>
                  </a:lnTo>
                  <a:cubicBezTo>
                    <a:pt x="0" y="3877"/>
                    <a:pt x="597" y="4660"/>
                    <a:pt x="1547" y="4753"/>
                  </a:cubicBezTo>
                  <a:cubicBezTo>
                    <a:pt x="1706" y="4772"/>
                    <a:pt x="1864" y="4781"/>
                    <a:pt x="2020" y="4781"/>
                  </a:cubicBezTo>
                  <a:cubicBezTo>
                    <a:pt x="2176" y="4781"/>
                    <a:pt x="2330" y="4772"/>
                    <a:pt x="2479" y="4753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FC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7300298" y="1728381"/>
              <a:ext cx="102839" cy="192882"/>
            </a:xfrm>
            <a:custGeom>
              <a:avLst/>
              <a:gdLst/>
              <a:ahLst/>
              <a:cxnLst/>
              <a:rect l="l" t="t" r="r" b="b"/>
              <a:pathLst>
                <a:path w="2797" h="5246" extrusionOk="0">
                  <a:moveTo>
                    <a:pt x="1780" y="0"/>
                  </a:moveTo>
                  <a:cubicBezTo>
                    <a:pt x="1702" y="0"/>
                    <a:pt x="1624" y="41"/>
                    <a:pt x="1585" y="138"/>
                  </a:cubicBezTo>
                  <a:lnTo>
                    <a:pt x="169" y="3307"/>
                  </a:lnTo>
                  <a:cubicBezTo>
                    <a:pt x="1" y="3661"/>
                    <a:pt x="19" y="4071"/>
                    <a:pt x="224" y="4406"/>
                  </a:cubicBezTo>
                  <a:cubicBezTo>
                    <a:pt x="523" y="4872"/>
                    <a:pt x="1026" y="5189"/>
                    <a:pt x="1585" y="5227"/>
                  </a:cubicBezTo>
                  <a:cubicBezTo>
                    <a:pt x="1734" y="5227"/>
                    <a:pt x="1883" y="5245"/>
                    <a:pt x="2032" y="5245"/>
                  </a:cubicBezTo>
                  <a:cubicBezTo>
                    <a:pt x="2200" y="5245"/>
                    <a:pt x="2386" y="5227"/>
                    <a:pt x="2573" y="5227"/>
                  </a:cubicBezTo>
                  <a:cubicBezTo>
                    <a:pt x="2685" y="5227"/>
                    <a:pt x="2797" y="5115"/>
                    <a:pt x="2778" y="4984"/>
                  </a:cubicBezTo>
                  <a:cubicBezTo>
                    <a:pt x="2761" y="4865"/>
                    <a:pt x="2666" y="4777"/>
                    <a:pt x="2550" y="4777"/>
                  </a:cubicBezTo>
                  <a:cubicBezTo>
                    <a:pt x="2539" y="4777"/>
                    <a:pt x="2528" y="4778"/>
                    <a:pt x="2517" y="4779"/>
                  </a:cubicBezTo>
                  <a:cubicBezTo>
                    <a:pt x="2368" y="4789"/>
                    <a:pt x="2223" y="4793"/>
                    <a:pt x="2079" y="4793"/>
                  </a:cubicBezTo>
                  <a:cubicBezTo>
                    <a:pt x="1935" y="4793"/>
                    <a:pt x="1790" y="4789"/>
                    <a:pt x="1641" y="4779"/>
                  </a:cubicBezTo>
                  <a:cubicBezTo>
                    <a:pt x="1231" y="4742"/>
                    <a:pt x="858" y="4537"/>
                    <a:pt x="634" y="4183"/>
                  </a:cubicBezTo>
                  <a:cubicBezTo>
                    <a:pt x="504" y="3978"/>
                    <a:pt x="485" y="3717"/>
                    <a:pt x="597" y="3493"/>
                  </a:cubicBezTo>
                  <a:lnTo>
                    <a:pt x="1995" y="325"/>
                  </a:lnTo>
                  <a:cubicBezTo>
                    <a:pt x="2080" y="143"/>
                    <a:pt x="1928" y="0"/>
                    <a:pt x="1780" y="0"/>
                  </a:cubicBezTo>
                  <a:close/>
                </a:path>
              </a:pathLst>
            </a:custGeom>
            <a:solidFill>
              <a:srgbClr val="F9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7390084" y="1768384"/>
              <a:ext cx="209060" cy="148063"/>
            </a:xfrm>
            <a:custGeom>
              <a:avLst/>
              <a:gdLst/>
              <a:ahLst/>
              <a:cxnLst/>
              <a:rect l="l" t="t" r="r" b="b"/>
              <a:pathLst>
                <a:path w="5686" h="4027" extrusionOk="0">
                  <a:moveTo>
                    <a:pt x="5219" y="467"/>
                  </a:moveTo>
                  <a:lnTo>
                    <a:pt x="5219" y="2536"/>
                  </a:lnTo>
                  <a:cubicBezTo>
                    <a:pt x="5219" y="3113"/>
                    <a:pt x="4753" y="3561"/>
                    <a:pt x="4194" y="3561"/>
                  </a:cubicBezTo>
                  <a:lnTo>
                    <a:pt x="1007" y="3561"/>
                  </a:lnTo>
                  <a:cubicBezTo>
                    <a:pt x="709" y="3561"/>
                    <a:pt x="466" y="3337"/>
                    <a:pt x="466" y="3039"/>
                  </a:cubicBezTo>
                  <a:lnTo>
                    <a:pt x="466" y="485"/>
                  </a:lnTo>
                  <a:lnTo>
                    <a:pt x="5219" y="467"/>
                  </a:lnTo>
                  <a:close/>
                  <a:moveTo>
                    <a:pt x="448" y="1"/>
                  </a:moveTo>
                  <a:cubicBezTo>
                    <a:pt x="205" y="1"/>
                    <a:pt x="0" y="206"/>
                    <a:pt x="0" y="448"/>
                  </a:cubicBezTo>
                  <a:lnTo>
                    <a:pt x="0" y="3039"/>
                  </a:lnTo>
                  <a:cubicBezTo>
                    <a:pt x="0" y="3579"/>
                    <a:pt x="448" y="4027"/>
                    <a:pt x="1007" y="4027"/>
                  </a:cubicBezTo>
                  <a:lnTo>
                    <a:pt x="4194" y="4027"/>
                  </a:lnTo>
                  <a:cubicBezTo>
                    <a:pt x="5014" y="4027"/>
                    <a:pt x="5685" y="3356"/>
                    <a:pt x="5685" y="2517"/>
                  </a:cubicBezTo>
                  <a:lnTo>
                    <a:pt x="5685" y="467"/>
                  </a:lnTo>
                  <a:cubicBezTo>
                    <a:pt x="5685" y="206"/>
                    <a:pt x="5480" y="1"/>
                    <a:pt x="5238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7291363" y="1786878"/>
              <a:ext cx="120671" cy="26987"/>
            </a:xfrm>
            <a:custGeom>
              <a:avLst/>
              <a:gdLst/>
              <a:ahLst/>
              <a:cxnLst/>
              <a:rect l="l" t="t" r="r" b="b"/>
              <a:pathLst>
                <a:path w="3282" h="734" extrusionOk="0">
                  <a:moveTo>
                    <a:pt x="1625" y="0"/>
                  </a:moveTo>
                  <a:cubicBezTo>
                    <a:pt x="1155" y="0"/>
                    <a:pt x="686" y="94"/>
                    <a:pt x="244" y="281"/>
                  </a:cubicBezTo>
                  <a:cubicBezTo>
                    <a:pt x="0" y="394"/>
                    <a:pt x="110" y="734"/>
                    <a:pt x="327" y="734"/>
                  </a:cubicBezTo>
                  <a:cubicBezTo>
                    <a:pt x="359" y="734"/>
                    <a:pt x="394" y="726"/>
                    <a:pt x="430" y="709"/>
                  </a:cubicBezTo>
                  <a:cubicBezTo>
                    <a:pt x="816" y="541"/>
                    <a:pt x="1229" y="457"/>
                    <a:pt x="1640" y="457"/>
                  </a:cubicBezTo>
                  <a:cubicBezTo>
                    <a:pt x="2002" y="457"/>
                    <a:pt x="2363" y="522"/>
                    <a:pt x="2704" y="653"/>
                  </a:cubicBezTo>
                  <a:lnTo>
                    <a:pt x="2872" y="709"/>
                  </a:lnTo>
                  <a:cubicBezTo>
                    <a:pt x="2890" y="728"/>
                    <a:pt x="2928" y="728"/>
                    <a:pt x="2946" y="728"/>
                  </a:cubicBezTo>
                  <a:cubicBezTo>
                    <a:pt x="3207" y="728"/>
                    <a:pt x="3282" y="374"/>
                    <a:pt x="3040" y="281"/>
                  </a:cubicBezTo>
                  <a:lnTo>
                    <a:pt x="2872" y="225"/>
                  </a:lnTo>
                  <a:cubicBezTo>
                    <a:pt x="2467" y="75"/>
                    <a:pt x="2045" y="0"/>
                    <a:pt x="162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5139619" y="2865526"/>
              <a:ext cx="1792048" cy="2324515"/>
            </a:xfrm>
            <a:custGeom>
              <a:avLst/>
              <a:gdLst/>
              <a:ahLst/>
              <a:cxnLst/>
              <a:rect l="l" t="t" r="r" b="b"/>
              <a:pathLst>
                <a:path w="48740" h="63222" extrusionOk="0">
                  <a:moveTo>
                    <a:pt x="32301" y="1"/>
                  </a:moveTo>
                  <a:lnTo>
                    <a:pt x="18247" y="914"/>
                  </a:lnTo>
                  <a:lnTo>
                    <a:pt x="10829" y="4604"/>
                  </a:lnTo>
                  <a:cubicBezTo>
                    <a:pt x="6039" y="7027"/>
                    <a:pt x="3039" y="11948"/>
                    <a:pt x="3095" y="17316"/>
                  </a:cubicBezTo>
                  <a:lnTo>
                    <a:pt x="1" y="62476"/>
                  </a:lnTo>
                  <a:lnTo>
                    <a:pt x="43073" y="63222"/>
                  </a:lnTo>
                  <a:lnTo>
                    <a:pt x="48739" y="35693"/>
                  </a:lnTo>
                  <a:lnTo>
                    <a:pt x="47472" y="17316"/>
                  </a:lnTo>
                  <a:cubicBezTo>
                    <a:pt x="47118" y="11873"/>
                    <a:pt x="44080" y="6953"/>
                    <a:pt x="39383" y="4157"/>
                  </a:cubicBezTo>
                  <a:lnTo>
                    <a:pt x="32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5561085" y="3713900"/>
              <a:ext cx="91845" cy="1384995"/>
            </a:xfrm>
            <a:custGeom>
              <a:avLst/>
              <a:gdLst/>
              <a:ahLst/>
              <a:cxnLst/>
              <a:rect l="l" t="t" r="r" b="b"/>
              <a:pathLst>
                <a:path w="2498" h="37669" extrusionOk="0">
                  <a:moveTo>
                    <a:pt x="1976" y="1"/>
                  </a:moveTo>
                  <a:lnTo>
                    <a:pt x="1342" y="12228"/>
                  </a:lnTo>
                  <a:lnTo>
                    <a:pt x="0" y="37333"/>
                  </a:lnTo>
                  <a:lnTo>
                    <a:pt x="2162" y="37669"/>
                  </a:lnTo>
                  <a:lnTo>
                    <a:pt x="2498" y="1239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6366256" y="3551498"/>
              <a:ext cx="250166" cy="46658"/>
            </a:xfrm>
            <a:custGeom>
              <a:avLst/>
              <a:gdLst/>
              <a:ahLst/>
              <a:cxnLst/>
              <a:rect l="l" t="t" r="r" b="b"/>
              <a:pathLst>
                <a:path w="6804" h="1269" extrusionOk="0">
                  <a:moveTo>
                    <a:pt x="1" y="1"/>
                  </a:moveTo>
                  <a:lnTo>
                    <a:pt x="1" y="1268"/>
                  </a:lnTo>
                  <a:lnTo>
                    <a:pt x="6804" y="1268"/>
                  </a:lnTo>
                  <a:lnTo>
                    <a:pt x="68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5792021" y="1647787"/>
              <a:ext cx="874441" cy="662403"/>
            </a:xfrm>
            <a:custGeom>
              <a:avLst/>
              <a:gdLst/>
              <a:ahLst/>
              <a:cxnLst/>
              <a:rect l="l" t="t" r="r" b="b"/>
              <a:pathLst>
                <a:path w="23783" h="18016" extrusionOk="0">
                  <a:moveTo>
                    <a:pt x="14454" y="1"/>
                  </a:moveTo>
                  <a:cubicBezTo>
                    <a:pt x="13140" y="1"/>
                    <a:pt x="12572" y="1026"/>
                    <a:pt x="11947" y="1622"/>
                  </a:cubicBezTo>
                  <a:cubicBezTo>
                    <a:pt x="11593" y="1436"/>
                    <a:pt x="11202" y="1305"/>
                    <a:pt x="10792" y="1249"/>
                  </a:cubicBezTo>
                  <a:cubicBezTo>
                    <a:pt x="10586" y="1216"/>
                    <a:pt x="10379" y="1200"/>
                    <a:pt x="10174" y="1200"/>
                  </a:cubicBezTo>
                  <a:cubicBezTo>
                    <a:pt x="9098" y="1200"/>
                    <a:pt x="8058" y="1644"/>
                    <a:pt x="7306" y="2442"/>
                  </a:cubicBezTo>
                  <a:cubicBezTo>
                    <a:pt x="7027" y="2405"/>
                    <a:pt x="6729" y="2368"/>
                    <a:pt x="6393" y="2312"/>
                  </a:cubicBezTo>
                  <a:cubicBezTo>
                    <a:pt x="6188" y="2284"/>
                    <a:pt x="5974" y="2267"/>
                    <a:pt x="5764" y="2267"/>
                  </a:cubicBezTo>
                  <a:cubicBezTo>
                    <a:pt x="5687" y="2267"/>
                    <a:pt x="5611" y="2269"/>
                    <a:pt x="5536" y="2274"/>
                  </a:cubicBezTo>
                  <a:cubicBezTo>
                    <a:pt x="4492" y="2293"/>
                    <a:pt x="3485" y="2740"/>
                    <a:pt x="2759" y="3505"/>
                  </a:cubicBezTo>
                  <a:lnTo>
                    <a:pt x="2703" y="3542"/>
                  </a:lnTo>
                  <a:lnTo>
                    <a:pt x="2665" y="3598"/>
                  </a:lnTo>
                  <a:cubicBezTo>
                    <a:pt x="1566" y="4753"/>
                    <a:pt x="913" y="6636"/>
                    <a:pt x="1137" y="9245"/>
                  </a:cubicBezTo>
                  <a:lnTo>
                    <a:pt x="1212" y="9674"/>
                  </a:lnTo>
                  <a:cubicBezTo>
                    <a:pt x="93" y="10680"/>
                    <a:pt x="0" y="12395"/>
                    <a:pt x="988" y="13513"/>
                  </a:cubicBezTo>
                  <a:cubicBezTo>
                    <a:pt x="597" y="13942"/>
                    <a:pt x="354" y="14501"/>
                    <a:pt x="298" y="15098"/>
                  </a:cubicBezTo>
                  <a:cubicBezTo>
                    <a:pt x="131" y="16551"/>
                    <a:pt x="1193" y="17875"/>
                    <a:pt x="2665" y="18005"/>
                  </a:cubicBezTo>
                  <a:cubicBezTo>
                    <a:pt x="2746" y="18012"/>
                    <a:pt x="2826" y="18016"/>
                    <a:pt x="2906" y="18016"/>
                  </a:cubicBezTo>
                  <a:cubicBezTo>
                    <a:pt x="4277" y="18016"/>
                    <a:pt x="5449" y="16974"/>
                    <a:pt x="5554" y="15582"/>
                  </a:cubicBezTo>
                  <a:cubicBezTo>
                    <a:pt x="5610" y="14986"/>
                    <a:pt x="5461" y="14408"/>
                    <a:pt x="5163" y="13905"/>
                  </a:cubicBezTo>
                  <a:cubicBezTo>
                    <a:pt x="5368" y="13793"/>
                    <a:pt x="5554" y="13625"/>
                    <a:pt x="5685" y="13439"/>
                  </a:cubicBezTo>
                  <a:lnTo>
                    <a:pt x="16141" y="14743"/>
                  </a:lnTo>
                  <a:cubicBezTo>
                    <a:pt x="16942" y="14687"/>
                    <a:pt x="17725" y="14482"/>
                    <a:pt x="18471" y="14166"/>
                  </a:cubicBezTo>
                  <a:lnTo>
                    <a:pt x="18489" y="14166"/>
                  </a:lnTo>
                  <a:cubicBezTo>
                    <a:pt x="18648" y="14190"/>
                    <a:pt x="18805" y="14201"/>
                    <a:pt x="18961" y="14201"/>
                  </a:cubicBezTo>
                  <a:cubicBezTo>
                    <a:pt x="20489" y="14201"/>
                    <a:pt x="21831" y="13073"/>
                    <a:pt x="22068" y="11500"/>
                  </a:cubicBezTo>
                  <a:cubicBezTo>
                    <a:pt x="22217" y="10550"/>
                    <a:pt x="21937" y="9581"/>
                    <a:pt x="21304" y="8854"/>
                  </a:cubicBezTo>
                  <a:cubicBezTo>
                    <a:pt x="22310" y="8071"/>
                    <a:pt x="23782" y="6524"/>
                    <a:pt x="22664" y="4809"/>
                  </a:cubicBezTo>
                  <a:cubicBezTo>
                    <a:pt x="21867" y="3584"/>
                    <a:pt x="20768" y="3176"/>
                    <a:pt x="19689" y="3176"/>
                  </a:cubicBezTo>
                  <a:cubicBezTo>
                    <a:pt x="19028" y="3176"/>
                    <a:pt x="18373" y="3329"/>
                    <a:pt x="17800" y="3542"/>
                  </a:cubicBezTo>
                  <a:cubicBezTo>
                    <a:pt x="17749" y="3561"/>
                    <a:pt x="17698" y="3571"/>
                    <a:pt x="17648" y="3571"/>
                  </a:cubicBezTo>
                  <a:cubicBezTo>
                    <a:pt x="17368" y="3571"/>
                    <a:pt x="17127" y="3283"/>
                    <a:pt x="17222" y="2983"/>
                  </a:cubicBezTo>
                  <a:cubicBezTo>
                    <a:pt x="17483" y="2107"/>
                    <a:pt x="17445" y="932"/>
                    <a:pt x="15768" y="280"/>
                  </a:cubicBezTo>
                  <a:cubicBezTo>
                    <a:pt x="15258" y="83"/>
                    <a:pt x="14826" y="1"/>
                    <a:pt x="14454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5774888" y="2004137"/>
              <a:ext cx="725055" cy="1077545"/>
            </a:xfrm>
            <a:custGeom>
              <a:avLst/>
              <a:gdLst/>
              <a:ahLst/>
              <a:cxnLst/>
              <a:rect l="l" t="t" r="r" b="b"/>
              <a:pathLst>
                <a:path w="19720" h="29307" extrusionOk="0">
                  <a:moveTo>
                    <a:pt x="6337" y="0"/>
                  </a:moveTo>
                  <a:cubicBezTo>
                    <a:pt x="6337" y="1"/>
                    <a:pt x="7656" y="4457"/>
                    <a:pt x="4552" y="4457"/>
                  </a:cubicBezTo>
                  <a:cubicBezTo>
                    <a:pt x="4214" y="4457"/>
                    <a:pt x="3824" y="4404"/>
                    <a:pt x="3374" y="4287"/>
                  </a:cubicBezTo>
                  <a:lnTo>
                    <a:pt x="2926" y="4250"/>
                  </a:lnTo>
                  <a:cubicBezTo>
                    <a:pt x="2856" y="4244"/>
                    <a:pt x="2787" y="4242"/>
                    <a:pt x="2718" y="4242"/>
                  </a:cubicBezTo>
                  <a:cubicBezTo>
                    <a:pt x="1406" y="4242"/>
                    <a:pt x="273" y="5233"/>
                    <a:pt x="149" y="6561"/>
                  </a:cubicBezTo>
                  <a:lnTo>
                    <a:pt x="131" y="6822"/>
                  </a:lnTo>
                  <a:cubicBezTo>
                    <a:pt x="0" y="8220"/>
                    <a:pt x="1025" y="9469"/>
                    <a:pt x="2423" y="9599"/>
                  </a:cubicBezTo>
                  <a:lnTo>
                    <a:pt x="3150" y="9674"/>
                  </a:lnTo>
                  <a:lnTo>
                    <a:pt x="2870" y="12749"/>
                  </a:lnTo>
                  <a:cubicBezTo>
                    <a:pt x="2703" y="14538"/>
                    <a:pt x="3299" y="16328"/>
                    <a:pt x="4511" y="17651"/>
                  </a:cubicBezTo>
                  <a:lnTo>
                    <a:pt x="4026" y="22907"/>
                  </a:lnTo>
                  <a:cubicBezTo>
                    <a:pt x="3728" y="26131"/>
                    <a:pt x="6058" y="28983"/>
                    <a:pt x="9207" y="29281"/>
                  </a:cubicBezTo>
                  <a:cubicBezTo>
                    <a:pt x="9385" y="29298"/>
                    <a:pt x="9561" y="29306"/>
                    <a:pt x="9736" y="29306"/>
                  </a:cubicBezTo>
                  <a:cubicBezTo>
                    <a:pt x="12649" y="29306"/>
                    <a:pt x="15170" y="27011"/>
                    <a:pt x="15451" y="23969"/>
                  </a:cubicBezTo>
                  <a:lnTo>
                    <a:pt x="15917" y="18825"/>
                  </a:lnTo>
                  <a:cubicBezTo>
                    <a:pt x="17446" y="17744"/>
                    <a:pt x="18415" y="16067"/>
                    <a:pt x="18601" y="14203"/>
                  </a:cubicBezTo>
                  <a:lnTo>
                    <a:pt x="18676" y="13215"/>
                  </a:lnTo>
                  <a:lnTo>
                    <a:pt x="18732" y="12656"/>
                  </a:lnTo>
                  <a:lnTo>
                    <a:pt x="19719" y="2051"/>
                  </a:lnTo>
                  <a:cubicBezTo>
                    <a:pt x="19626" y="1864"/>
                    <a:pt x="19514" y="1734"/>
                    <a:pt x="19403" y="1734"/>
                  </a:cubicBezTo>
                  <a:cubicBezTo>
                    <a:pt x="18362" y="1849"/>
                    <a:pt x="16869" y="1947"/>
                    <a:pt x="15246" y="1947"/>
                  </a:cubicBezTo>
                  <a:cubicBezTo>
                    <a:pt x="11899" y="1947"/>
                    <a:pt x="7994" y="1532"/>
                    <a:pt x="6337" y="0"/>
                  </a:cubicBezTo>
                  <a:close/>
                </a:path>
              </a:pathLst>
            </a:custGeom>
            <a:solidFill>
              <a:srgbClr val="B363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5871513" y="2273459"/>
              <a:ext cx="611296" cy="545519"/>
            </a:xfrm>
            <a:custGeom>
              <a:avLst/>
              <a:gdLst/>
              <a:ahLst/>
              <a:cxnLst/>
              <a:rect l="l" t="t" r="r" b="b"/>
              <a:pathLst>
                <a:path w="16626" h="14837" extrusionOk="0">
                  <a:moveTo>
                    <a:pt x="16625" y="0"/>
                  </a:moveTo>
                  <a:lnTo>
                    <a:pt x="16066" y="5890"/>
                  </a:lnTo>
                  <a:cubicBezTo>
                    <a:pt x="15767" y="9198"/>
                    <a:pt x="12976" y="11676"/>
                    <a:pt x="9732" y="11676"/>
                  </a:cubicBezTo>
                  <a:cubicBezTo>
                    <a:pt x="9540" y="11676"/>
                    <a:pt x="9346" y="11667"/>
                    <a:pt x="9152" y="11649"/>
                  </a:cubicBezTo>
                  <a:lnTo>
                    <a:pt x="6654" y="11407"/>
                  </a:lnTo>
                  <a:cubicBezTo>
                    <a:pt x="3169" y="11071"/>
                    <a:pt x="597" y="7977"/>
                    <a:pt x="932" y="4492"/>
                  </a:cubicBezTo>
                  <a:lnTo>
                    <a:pt x="1118" y="2386"/>
                  </a:lnTo>
                  <a:lnTo>
                    <a:pt x="541" y="2330"/>
                  </a:lnTo>
                  <a:lnTo>
                    <a:pt x="242" y="5424"/>
                  </a:lnTo>
                  <a:cubicBezTo>
                    <a:pt x="0" y="8033"/>
                    <a:pt x="1398" y="10512"/>
                    <a:pt x="3746" y="11686"/>
                  </a:cubicBezTo>
                  <a:cubicBezTo>
                    <a:pt x="4101" y="13383"/>
                    <a:pt x="5498" y="14650"/>
                    <a:pt x="7213" y="14818"/>
                  </a:cubicBezTo>
                  <a:cubicBezTo>
                    <a:pt x="7344" y="14830"/>
                    <a:pt x="7474" y="14837"/>
                    <a:pt x="7604" y="14837"/>
                  </a:cubicBezTo>
                  <a:cubicBezTo>
                    <a:pt x="9172" y="14837"/>
                    <a:pt x="10621" y="13914"/>
                    <a:pt x="11258" y="12451"/>
                  </a:cubicBezTo>
                  <a:cubicBezTo>
                    <a:pt x="13848" y="11780"/>
                    <a:pt x="15749" y="9543"/>
                    <a:pt x="15992" y="6878"/>
                  </a:cubicBezTo>
                  <a:lnTo>
                    <a:pt x="166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5838606" y="2208454"/>
              <a:ext cx="50077" cy="76697"/>
            </a:xfrm>
            <a:custGeom>
              <a:avLst/>
              <a:gdLst/>
              <a:ahLst/>
              <a:cxnLst/>
              <a:rect l="l" t="t" r="r" b="b"/>
              <a:pathLst>
                <a:path w="1362" h="2086" extrusionOk="0">
                  <a:moveTo>
                    <a:pt x="253" y="1"/>
                  </a:moveTo>
                  <a:cubicBezTo>
                    <a:pt x="205" y="1"/>
                    <a:pt x="156" y="17"/>
                    <a:pt x="112" y="54"/>
                  </a:cubicBezTo>
                  <a:cubicBezTo>
                    <a:pt x="19" y="128"/>
                    <a:pt x="1" y="259"/>
                    <a:pt x="56" y="370"/>
                  </a:cubicBezTo>
                  <a:lnTo>
                    <a:pt x="727" y="1302"/>
                  </a:lnTo>
                  <a:lnTo>
                    <a:pt x="224" y="1675"/>
                  </a:lnTo>
                  <a:cubicBezTo>
                    <a:pt x="112" y="1750"/>
                    <a:pt x="94" y="1899"/>
                    <a:pt x="168" y="1992"/>
                  </a:cubicBezTo>
                  <a:cubicBezTo>
                    <a:pt x="224" y="2048"/>
                    <a:pt x="280" y="2085"/>
                    <a:pt x="355" y="2085"/>
                  </a:cubicBezTo>
                  <a:cubicBezTo>
                    <a:pt x="411" y="2085"/>
                    <a:pt x="466" y="2066"/>
                    <a:pt x="504" y="2048"/>
                  </a:cubicBezTo>
                  <a:lnTo>
                    <a:pt x="1361" y="1396"/>
                  </a:lnTo>
                  <a:lnTo>
                    <a:pt x="448" y="109"/>
                  </a:lnTo>
                  <a:cubicBezTo>
                    <a:pt x="402" y="41"/>
                    <a:pt x="329" y="1"/>
                    <a:pt x="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6216024" y="2549363"/>
              <a:ext cx="77653" cy="35260"/>
            </a:xfrm>
            <a:custGeom>
              <a:avLst/>
              <a:gdLst/>
              <a:ahLst/>
              <a:cxnLst/>
              <a:rect l="l" t="t" r="r" b="b"/>
              <a:pathLst>
                <a:path w="2112" h="959" extrusionOk="0">
                  <a:moveTo>
                    <a:pt x="776" y="0"/>
                  </a:moveTo>
                  <a:cubicBezTo>
                    <a:pt x="607" y="0"/>
                    <a:pt x="435" y="27"/>
                    <a:pt x="266" y="82"/>
                  </a:cubicBezTo>
                  <a:cubicBezTo>
                    <a:pt x="1" y="182"/>
                    <a:pt x="104" y="547"/>
                    <a:pt x="341" y="547"/>
                  </a:cubicBezTo>
                  <a:cubicBezTo>
                    <a:pt x="370" y="547"/>
                    <a:pt x="401" y="542"/>
                    <a:pt x="434" y="529"/>
                  </a:cubicBezTo>
                  <a:cubicBezTo>
                    <a:pt x="551" y="488"/>
                    <a:pt x="672" y="469"/>
                    <a:pt x="791" y="469"/>
                  </a:cubicBezTo>
                  <a:cubicBezTo>
                    <a:pt x="1105" y="469"/>
                    <a:pt x="1410" y="608"/>
                    <a:pt x="1627" y="865"/>
                  </a:cubicBezTo>
                  <a:cubicBezTo>
                    <a:pt x="1664" y="921"/>
                    <a:pt x="1739" y="958"/>
                    <a:pt x="1813" y="958"/>
                  </a:cubicBezTo>
                  <a:cubicBezTo>
                    <a:pt x="1999" y="958"/>
                    <a:pt x="2111" y="734"/>
                    <a:pt x="1981" y="585"/>
                  </a:cubicBezTo>
                  <a:cubicBezTo>
                    <a:pt x="1680" y="203"/>
                    <a:pt x="1239" y="0"/>
                    <a:pt x="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6078771" y="2397072"/>
              <a:ext cx="195860" cy="132657"/>
            </a:xfrm>
            <a:custGeom>
              <a:avLst/>
              <a:gdLst/>
              <a:ahLst/>
              <a:cxnLst/>
              <a:rect l="l" t="t" r="r" b="b"/>
              <a:pathLst>
                <a:path w="5327" h="3608" extrusionOk="0">
                  <a:moveTo>
                    <a:pt x="1437" y="1"/>
                  </a:moveTo>
                  <a:cubicBezTo>
                    <a:pt x="486" y="1"/>
                    <a:pt x="0" y="2924"/>
                    <a:pt x="1912" y="3497"/>
                  </a:cubicBezTo>
                  <a:cubicBezTo>
                    <a:pt x="2165" y="3573"/>
                    <a:pt x="2411" y="3607"/>
                    <a:pt x="2644" y="3607"/>
                  </a:cubicBezTo>
                  <a:cubicBezTo>
                    <a:pt x="4296" y="3607"/>
                    <a:pt x="5326" y="1909"/>
                    <a:pt x="4167" y="1484"/>
                  </a:cubicBezTo>
                  <a:cubicBezTo>
                    <a:pt x="3254" y="1130"/>
                    <a:pt x="2415" y="645"/>
                    <a:pt x="1651" y="49"/>
                  </a:cubicBezTo>
                  <a:cubicBezTo>
                    <a:pt x="1578" y="16"/>
                    <a:pt x="1506" y="1"/>
                    <a:pt x="1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6103111" y="2132860"/>
              <a:ext cx="134348" cy="52247"/>
            </a:xfrm>
            <a:custGeom>
              <a:avLst/>
              <a:gdLst/>
              <a:ahLst/>
              <a:cxnLst/>
              <a:rect l="l" t="t" r="r" b="b"/>
              <a:pathLst>
                <a:path w="3654" h="1421" extrusionOk="0">
                  <a:moveTo>
                    <a:pt x="1720" y="0"/>
                  </a:moveTo>
                  <a:cubicBezTo>
                    <a:pt x="998" y="0"/>
                    <a:pt x="436" y="299"/>
                    <a:pt x="225" y="581"/>
                  </a:cubicBezTo>
                  <a:cubicBezTo>
                    <a:pt x="1" y="879"/>
                    <a:pt x="57" y="1159"/>
                    <a:pt x="262" y="1252"/>
                  </a:cubicBezTo>
                  <a:cubicBezTo>
                    <a:pt x="463" y="1314"/>
                    <a:pt x="676" y="1350"/>
                    <a:pt x="892" y="1350"/>
                  </a:cubicBezTo>
                  <a:cubicBezTo>
                    <a:pt x="936" y="1350"/>
                    <a:pt x="981" y="1349"/>
                    <a:pt x="1026" y="1345"/>
                  </a:cubicBezTo>
                  <a:lnTo>
                    <a:pt x="1809" y="1345"/>
                  </a:lnTo>
                  <a:cubicBezTo>
                    <a:pt x="2051" y="1345"/>
                    <a:pt x="2312" y="1364"/>
                    <a:pt x="2592" y="1401"/>
                  </a:cubicBezTo>
                  <a:cubicBezTo>
                    <a:pt x="2677" y="1415"/>
                    <a:pt x="2766" y="1421"/>
                    <a:pt x="2855" y="1421"/>
                  </a:cubicBezTo>
                  <a:cubicBezTo>
                    <a:pt x="3019" y="1421"/>
                    <a:pt x="3187" y="1400"/>
                    <a:pt x="3356" y="1364"/>
                  </a:cubicBezTo>
                  <a:cubicBezTo>
                    <a:pt x="3561" y="1271"/>
                    <a:pt x="3654" y="1029"/>
                    <a:pt x="3430" y="693"/>
                  </a:cubicBezTo>
                  <a:cubicBezTo>
                    <a:pt x="3188" y="376"/>
                    <a:pt x="2629" y="22"/>
                    <a:pt x="1846" y="3"/>
                  </a:cubicBezTo>
                  <a:cubicBezTo>
                    <a:pt x="1804" y="1"/>
                    <a:pt x="1762" y="0"/>
                    <a:pt x="17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6340923" y="2147310"/>
              <a:ext cx="133650" cy="56990"/>
            </a:xfrm>
            <a:custGeom>
              <a:avLst/>
              <a:gdLst/>
              <a:ahLst/>
              <a:cxnLst/>
              <a:rect l="l" t="t" r="r" b="b"/>
              <a:pathLst>
                <a:path w="3635" h="1550" extrusionOk="0">
                  <a:moveTo>
                    <a:pt x="1620" y="0"/>
                  </a:moveTo>
                  <a:cubicBezTo>
                    <a:pt x="999" y="0"/>
                    <a:pt x="518" y="211"/>
                    <a:pt x="280" y="449"/>
                  </a:cubicBezTo>
                  <a:cubicBezTo>
                    <a:pt x="0" y="729"/>
                    <a:pt x="56" y="990"/>
                    <a:pt x="243" y="1120"/>
                  </a:cubicBezTo>
                  <a:cubicBezTo>
                    <a:pt x="466" y="1213"/>
                    <a:pt x="727" y="1269"/>
                    <a:pt x="988" y="1269"/>
                  </a:cubicBezTo>
                  <a:cubicBezTo>
                    <a:pt x="1249" y="1288"/>
                    <a:pt x="1529" y="1325"/>
                    <a:pt x="1771" y="1362"/>
                  </a:cubicBezTo>
                  <a:cubicBezTo>
                    <a:pt x="1995" y="1381"/>
                    <a:pt x="2274" y="1437"/>
                    <a:pt x="2535" y="1493"/>
                  </a:cubicBezTo>
                  <a:cubicBezTo>
                    <a:pt x="2692" y="1529"/>
                    <a:pt x="2856" y="1550"/>
                    <a:pt x="3023" y="1550"/>
                  </a:cubicBezTo>
                  <a:cubicBezTo>
                    <a:pt x="3114" y="1550"/>
                    <a:pt x="3207" y="1543"/>
                    <a:pt x="3299" y="1530"/>
                  </a:cubicBezTo>
                  <a:cubicBezTo>
                    <a:pt x="3504" y="1474"/>
                    <a:pt x="3635" y="1213"/>
                    <a:pt x="3448" y="878"/>
                  </a:cubicBezTo>
                  <a:cubicBezTo>
                    <a:pt x="3281" y="542"/>
                    <a:pt x="2740" y="132"/>
                    <a:pt x="1957" y="20"/>
                  </a:cubicBezTo>
                  <a:cubicBezTo>
                    <a:pt x="1841" y="7"/>
                    <a:pt x="1728" y="0"/>
                    <a:pt x="1620" y="0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6212311" y="2237795"/>
              <a:ext cx="124532" cy="149460"/>
            </a:xfrm>
            <a:custGeom>
              <a:avLst/>
              <a:gdLst/>
              <a:ahLst/>
              <a:cxnLst/>
              <a:rect l="l" t="t" r="r" b="b"/>
              <a:pathLst>
                <a:path w="3387" h="4065" extrusionOk="0">
                  <a:moveTo>
                    <a:pt x="1408" y="0"/>
                  </a:moveTo>
                  <a:cubicBezTo>
                    <a:pt x="1298" y="0"/>
                    <a:pt x="1186" y="66"/>
                    <a:pt x="1169" y="206"/>
                  </a:cubicBezTo>
                  <a:cubicBezTo>
                    <a:pt x="1131" y="598"/>
                    <a:pt x="1262" y="970"/>
                    <a:pt x="1504" y="1268"/>
                  </a:cubicBezTo>
                  <a:cubicBezTo>
                    <a:pt x="1746" y="1567"/>
                    <a:pt x="2082" y="1753"/>
                    <a:pt x="2473" y="1772"/>
                  </a:cubicBezTo>
                  <a:cubicBezTo>
                    <a:pt x="2585" y="1790"/>
                    <a:pt x="2697" y="1846"/>
                    <a:pt x="2771" y="1939"/>
                  </a:cubicBezTo>
                  <a:cubicBezTo>
                    <a:pt x="2865" y="2033"/>
                    <a:pt x="2902" y="2163"/>
                    <a:pt x="2883" y="2294"/>
                  </a:cubicBezTo>
                  <a:lnTo>
                    <a:pt x="2883" y="2405"/>
                  </a:lnTo>
                  <a:cubicBezTo>
                    <a:pt x="2829" y="3090"/>
                    <a:pt x="2253" y="3600"/>
                    <a:pt x="1575" y="3600"/>
                  </a:cubicBezTo>
                  <a:cubicBezTo>
                    <a:pt x="1552" y="3600"/>
                    <a:pt x="1528" y="3600"/>
                    <a:pt x="1504" y="3598"/>
                  </a:cubicBezTo>
                  <a:lnTo>
                    <a:pt x="348" y="3486"/>
                  </a:lnTo>
                  <a:cubicBezTo>
                    <a:pt x="342" y="3486"/>
                    <a:pt x="336" y="3486"/>
                    <a:pt x="330" y="3486"/>
                  </a:cubicBezTo>
                  <a:cubicBezTo>
                    <a:pt x="30" y="3486"/>
                    <a:pt x="1" y="3934"/>
                    <a:pt x="311" y="3952"/>
                  </a:cubicBezTo>
                  <a:lnTo>
                    <a:pt x="1467" y="4064"/>
                  </a:lnTo>
                  <a:lnTo>
                    <a:pt x="1616" y="4064"/>
                  </a:lnTo>
                  <a:cubicBezTo>
                    <a:pt x="2529" y="4064"/>
                    <a:pt x="3293" y="3356"/>
                    <a:pt x="3368" y="2443"/>
                  </a:cubicBezTo>
                  <a:lnTo>
                    <a:pt x="3368" y="2331"/>
                  </a:lnTo>
                  <a:cubicBezTo>
                    <a:pt x="3386" y="2089"/>
                    <a:pt x="3312" y="1846"/>
                    <a:pt x="3144" y="1641"/>
                  </a:cubicBezTo>
                  <a:cubicBezTo>
                    <a:pt x="2995" y="1455"/>
                    <a:pt x="2771" y="1343"/>
                    <a:pt x="2529" y="1306"/>
                  </a:cubicBezTo>
                  <a:cubicBezTo>
                    <a:pt x="2268" y="1287"/>
                    <a:pt x="2026" y="1175"/>
                    <a:pt x="1877" y="970"/>
                  </a:cubicBezTo>
                  <a:cubicBezTo>
                    <a:pt x="1709" y="765"/>
                    <a:pt x="1616" y="504"/>
                    <a:pt x="1634" y="243"/>
                  </a:cubicBezTo>
                  <a:cubicBezTo>
                    <a:pt x="1654" y="85"/>
                    <a:pt x="1532" y="0"/>
                    <a:pt x="1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6363535" y="2266694"/>
              <a:ext cx="44562" cy="40260"/>
            </a:xfrm>
            <a:custGeom>
              <a:avLst/>
              <a:gdLst/>
              <a:ahLst/>
              <a:cxnLst/>
              <a:rect l="l" t="t" r="r" b="b"/>
              <a:pathLst>
                <a:path w="1212" h="1095" extrusionOk="0">
                  <a:moveTo>
                    <a:pt x="605" y="1"/>
                  </a:moveTo>
                  <a:cubicBezTo>
                    <a:pt x="432" y="1"/>
                    <a:pt x="263" y="87"/>
                    <a:pt x="168" y="240"/>
                  </a:cubicBezTo>
                  <a:cubicBezTo>
                    <a:pt x="0" y="501"/>
                    <a:pt x="56" y="818"/>
                    <a:pt x="299" y="1004"/>
                  </a:cubicBezTo>
                  <a:cubicBezTo>
                    <a:pt x="387" y="1066"/>
                    <a:pt x="489" y="1095"/>
                    <a:pt x="590" y="1095"/>
                  </a:cubicBezTo>
                  <a:cubicBezTo>
                    <a:pt x="764" y="1095"/>
                    <a:pt x="938" y="1009"/>
                    <a:pt x="1044" y="855"/>
                  </a:cubicBezTo>
                  <a:cubicBezTo>
                    <a:pt x="1212" y="594"/>
                    <a:pt x="1137" y="259"/>
                    <a:pt x="895" y="91"/>
                  </a:cubicBezTo>
                  <a:cubicBezTo>
                    <a:pt x="806" y="30"/>
                    <a:pt x="705" y="1"/>
                    <a:pt x="605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6144916" y="2242023"/>
              <a:ext cx="44599" cy="39930"/>
            </a:xfrm>
            <a:custGeom>
              <a:avLst/>
              <a:gdLst/>
              <a:ahLst/>
              <a:cxnLst/>
              <a:rect l="l" t="t" r="r" b="b"/>
              <a:pathLst>
                <a:path w="1213" h="1086" extrusionOk="0">
                  <a:moveTo>
                    <a:pt x="623" y="1"/>
                  </a:moveTo>
                  <a:cubicBezTo>
                    <a:pt x="448" y="1"/>
                    <a:pt x="275" y="87"/>
                    <a:pt x="169" y="240"/>
                  </a:cubicBezTo>
                  <a:cubicBezTo>
                    <a:pt x="1" y="483"/>
                    <a:pt x="75" y="818"/>
                    <a:pt x="318" y="1004"/>
                  </a:cubicBezTo>
                  <a:cubicBezTo>
                    <a:pt x="406" y="1059"/>
                    <a:pt x="506" y="1086"/>
                    <a:pt x="606" y="1086"/>
                  </a:cubicBezTo>
                  <a:cubicBezTo>
                    <a:pt x="782" y="1086"/>
                    <a:pt x="956" y="1003"/>
                    <a:pt x="1063" y="837"/>
                  </a:cubicBezTo>
                  <a:cubicBezTo>
                    <a:pt x="1212" y="594"/>
                    <a:pt x="1156" y="259"/>
                    <a:pt x="914" y="91"/>
                  </a:cubicBezTo>
                  <a:cubicBezTo>
                    <a:pt x="825" y="30"/>
                    <a:pt x="724" y="1"/>
                    <a:pt x="623" y="1"/>
                  </a:cubicBezTo>
                  <a:close/>
                </a:path>
              </a:pathLst>
            </a:custGeom>
            <a:solidFill>
              <a:srgbClr val="301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6138776" y="2271327"/>
              <a:ext cx="53460" cy="24781"/>
            </a:xfrm>
            <a:custGeom>
              <a:avLst/>
              <a:gdLst/>
              <a:ahLst/>
              <a:cxnLst/>
              <a:rect l="l" t="t" r="r" b="b"/>
              <a:pathLst>
                <a:path w="1454" h="674" extrusionOk="0">
                  <a:moveTo>
                    <a:pt x="602" y="1"/>
                  </a:moveTo>
                  <a:cubicBezTo>
                    <a:pt x="462" y="1"/>
                    <a:pt x="321" y="26"/>
                    <a:pt x="186" y="77"/>
                  </a:cubicBezTo>
                  <a:cubicBezTo>
                    <a:pt x="56" y="114"/>
                    <a:pt x="0" y="245"/>
                    <a:pt x="37" y="375"/>
                  </a:cubicBezTo>
                  <a:cubicBezTo>
                    <a:pt x="68" y="467"/>
                    <a:pt x="162" y="534"/>
                    <a:pt x="267" y="534"/>
                  </a:cubicBezTo>
                  <a:cubicBezTo>
                    <a:pt x="289" y="534"/>
                    <a:pt x="312" y="531"/>
                    <a:pt x="336" y="524"/>
                  </a:cubicBezTo>
                  <a:cubicBezTo>
                    <a:pt x="421" y="481"/>
                    <a:pt x="516" y="460"/>
                    <a:pt x="611" y="460"/>
                  </a:cubicBezTo>
                  <a:cubicBezTo>
                    <a:pt x="763" y="460"/>
                    <a:pt x="918" y="514"/>
                    <a:pt x="1044" y="617"/>
                  </a:cubicBezTo>
                  <a:cubicBezTo>
                    <a:pt x="1081" y="655"/>
                    <a:pt x="1137" y="673"/>
                    <a:pt x="1193" y="673"/>
                  </a:cubicBezTo>
                  <a:cubicBezTo>
                    <a:pt x="1267" y="673"/>
                    <a:pt x="1323" y="636"/>
                    <a:pt x="1379" y="599"/>
                  </a:cubicBezTo>
                  <a:cubicBezTo>
                    <a:pt x="1454" y="506"/>
                    <a:pt x="1454" y="356"/>
                    <a:pt x="1361" y="263"/>
                  </a:cubicBezTo>
                  <a:cubicBezTo>
                    <a:pt x="1140" y="92"/>
                    <a:pt x="872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6350998" y="2293534"/>
              <a:ext cx="63975" cy="26546"/>
            </a:xfrm>
            <a:custGeom>
              <a:avLst/>
              <a:gdLst/>
              <a:ahLst/>
              <a:cxnLst/>
              <a:rect l="l" t="t" r="r" b="b"/>
              <a:pathLst>
                <a:path w="1740" h="722" extrusionOk="0">
                  <a:moveTo>
                    <a:pt x="763" y="1"/>
                  </a:moveTo>
                  <a:cubicBezTo>
                    <a:pt x="596" y="1"/>
                    <a:pt x="428" y="30"/>
                    <a:pt x="267" y="88"/>
                  </a:cubicBezTo>
                  <a:cubicBezTo>
                    <a:pt x="0" y="171"/>
                    <a:pt x="91" y="553"/>
                    <a:pt x="340" y="553"/>
                  </a:cubicBezTo>
                  <a:cubicBezTo>
                    <a:pt x="369" y="553"/>
                    <a:pt x="401" y="547"/>
                    <a:pt x="435" y="535"/>
                  </a:cubicBezTo>
                  <a:cubicBezTo>
                    <a:pt x="544" y="494"/>
                    <a:pt x="658" y="473"/>
                    <a:pt x="772" y="473"/>
                  </a:cubicBezTo>
                  <a:cubicBezTo>
                    <a:pt x="969" y="473"/>
                    <a:pt x="1164" y="536"/>
                    <a:pt x="1329" y="666"/>
                  </a:cubicBezTo>
                  <a:cubicBezTo>
                    <a:pt x="1366" y="703"/>
                    <a:pt x="1422" y="722"/>
                    <a:pt x="1478" y="722"/>
                  </a:cubicBezTo>
                  <a:cubicBezTo>
                    <a:pt x="1534" y="722"/>
                    <a:pt x="1590" y="684"/>
                    <a:pt x="1646" y="647"/>
                  </a:cubicBezTo>
                  <a:cubicBezTo>
                    <a:pt x="1739" y="554"/>
                    <a:pt x="1739" y="405"/>
                    <a:pt x="1646" y="312"/>
                  </a:cubicBezTo>
                  <a:cubicBezTo>
                    <a:pt x="1390" y="104"/>
                    <a:pt x="1078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818751" y="2785116"/>
              <a:ext cx="310465" cy="448711"/>
            </a:xfrm>
            <a:custGeom>
              <a:avLst/>
              <a:gdLst/>
              <a:ahLst/>
              <a:cxnLst/>
              <a:rect l="l" t="t" r="r" b="b"/>
              <a:pathLst>
                <a:path w="8444" h="12204" extrusionOk="0">
                  <a:moveTo>
                    <a:pt x="2024" y="1"/>
                  </a:moveTo>
                  <a:cubicBezTo>
                    <a:pt x="1475" y="1"/>
                    <a:pt x="939" y="383"/>
                    <a:pt x="857" y="1014"/>
                  </a:cubicBezTo>
                  <a:lnTo>
                    <a:pt x="37" y="6530"/>
                  </a:lnTo>
                  <a:cubicBezTo>
                    <a:pt x="0" y="6773"/>
                    <a:pt x="37" y="7015"/>
                    <a:pt x="149" y="7239"/>
                  </a:cubicBezTo>
                  <a:lnTo>
                    <a:pt x="2274" y="11563"/>
                  </a:lnTo>
                  <a:cubicBezTo>
                    <a:pt x="2479" y="11974"/>
                    <a:pt x="2895" y="12203"/>
                    <a:pt x="3319" y="12203"/>
                  </a:cubicBezTo>
                  <a:cubicBezTo>
                    <a:pt x="3587" y="12203"/>
                    <a:pt x="3858" y="12112"/>
                    <a:pt x="4082" y="11917"/>
                  </a:cubicBezTo>
                  <a:lnTo>
                    <a:pt x="7903" y="8543"/>
                  </a:lnTo>
                  <a:cubicBezTo>
                    <a:pt x="8369" y="8115"/>
                    <a:pt x="8443" y="7388"/>
                    <a:pt x="8052" y="6885"/>
                  </a:cubicBezTo>
                  <a:lnTo>
                    <a:pt x="2926" y="436"/>
                  </a:lnTo>
                  <a:cubicBezTo>
                    <a:pt x="2683" y="137"/>
                    <a:pt x="2351" y="1"/>
                    <a:pt x="2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6117524" y="2795190"/>
              <a:ext cx="320980" cy="428893"/>
            </a:xfrm>
            <a:custGeom>
              <a:avLst/>
              <a:gdLst/>
              <a:ahLst/>
              <a:cxnLst/>
              <a:rect l="l" t="t" r="r" b="b"/>
              <a:pathLst>
                <a:path w="8730" h="11665" extrusionOk="0">
                  <a:moveTo>
                    <a:pt x="7527" y="0"/>
                  </a:moveTo>
                  <a:cubicBezTo>
                    <a:pt x="7247" y="0"/>
                    <a:pt x="6962" y="102"/>
                    <a:pt x="6729" y="329"/>
                  </a:cubicBezTo>
                  <a:lnTo>
                    <a:pt x="485" y="6480"/>
                  </a:lnTo>
                  <a:cubicBezTo>
                    <a:pt x="19" y="6927"/>
                    <a:pt x="0" y="7654"/>
                    <a:pt x="410" y="8139"/>
                  </a:cubicBezTo>
                  <a:lnTo>
                    <a:pt x="3113" y="11270"/>
                  </a:lnTo>
                  <a:cubicBezTo>
                    <a:pt x="3349" y="11534"/>
                    <a:pt x="3669" y="11664"/>
                    <a:pt x="3987" y="11664"/>
                  </a:cubicBezTo>
                  <a:cubicBezTo>
                    <a:pt x="4322" y="11664"/>
                    <a:pt x="4654" y="11520"/>
                    <a:pt x="4883" y="11233"/>
                  </a:cubicBezTo>
                  <a:lnTo>
                    <a:pt x="8350" y="7002"/>
                  </a:lnTo>
                  <a:cubicBezTo>
                    <a:pt x="8537" y="6797"/>
                    <a:pt x="8630" y="6517"/>
                    <a:pt x="8630" y="6256"/>
                  </a:cubicBezTo>
                  <a:lnTo>
                    <a:pt x="8704" y="1205"/>
                  </a:lnTo>
                  <a:cubicBezTo>
                    <a:pt x="8730" y="489"/>
                    <a:pt x="8140" y="0"/>
                    <a:pt x="7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7632676" y="2142457"/>
              <a:ext cx="1393194" cy="1636264"/>
            </a:xfrm>
            <a:custGeom>
              <a:avLst/>
              <a:gdLst/>
              <a:ahLst/>
              <a:cxnLst/>
              <a:rect l="l" t="t" r="r" b="b"/>
              <a:pathLst>
                <a:path w="37892" h="44503" extrusionOk="0">
                  <a:moveTo>
                    <a:pt x="15838" y="1"/>
                  </a:moveTo>
                  <a:cubicBezTo>
                    <a:pt x="11189" y="1"/>
                    <a:pt x="6861" y="2795"/>
                    <a:pt x="5648" y="9938"/>
                  </a:cubicBezTo>
                  <a:cubicBezTo>
                    <a:pt x="5443" y="11242"/>
                    <a:pt x="3579" y="13199"/>
                    <a:pt x="2852" y="14411"/>
                  </a:cubicBezTo>
                  <a:cubicBezTo>
                    <a:pt x="2647" y="14765"/>
                    <a:pt x="2423" y="15156"/>
                    <a:pt x="2200" y="15585"/>
                  </a:cubicBezTo>
                  <a:cubicBezTo>
                    <a:pt x="1137" y="17206"/>
                    <a:pt x="671" y="19163"/>
                    <a:pt x="932" y="21102"/>
                  </a:cubicBezTo>
                  <a:cubicBezTo>
                    <a:pt x="1081" y="22220"/>
                    <a:pt x="1491" y="23283"/>
                    <a:pt x="2088" y="24214"/>
                  </a:cubicBezTo>
                  <a:cubicBezTo>
                    <a:pt x="1976" y="24419"/>
                    <a:pt x="1845" y="24625"/>
                    <a:pt x="1715" y="24848"/>
                  </a:cubicBezTo>
                  <a:cubicBezTo>
                    <a:pt x="559" y="26507"/>
                    <a:pt x="0" y="28408"/>
                    <a:pt x="243" y="30365"/>
                  </a:cubicBezTo>
                  <a:cubicBezTo>
                    <a:pt x="597" y="33235"/>
                    <a:pt x="2628" y="35565"/>
                    <a:pt x="5517" y="36888"/>
                  </a:cubicBezTo>
                  <a:cubicBezTo>
                    <a:pt x="9040" y="38510"/>
                    <a:pt x="12507" y="40225"/>
                    <a:pt x="15526" y="42350"/>
                  </a:cubicBezTo>
                  <a:cubicBezTo>
                    <a:pt x="17479" y="43704"/>
                    <a:pt x="20043" y="44502"/>
                    <a:pt x="22851" y="44502"/>
                  </a:cubicBezTo>
                  <a:cubicBezTo>
                    <a:pt x="23714" y="44502"/>
                    <a:pt x="24599" y="44427"/>
                    <a:pt x="25497" y="44269"/>
                  </a:cubicBezTo>
                  <a:cubicBezTo>
                    <a:pt x="30977" y="43300"/>
                    <a:pt x="35189" y="39386"/>
                    <a:pt x="35432" y="35006"/>
                  </a:cubicBezTo>
                  <a:cubicBezTo>
                    <a:pt x="35469" y="34316"/>
                    <a:pt x="35413" y="33608"/>
                    <a:pt x="35245" y="32937"/>
                  </a:cubicBezTo>
                  <a:cubicBezTo>
                    <a:pt x="35077" y="32341"/>
                    <a:pt x="34705" y="31782"/>
                    <a:pt x="34742" y="31148"/>
                  </a:cubicBezTo>
                  <a:cubicBezTo>
                    <a:pt x="34816" y="30365"/>
                    <a:pt x="35450" y="29750"/>
                    <a:pt x="35972" y="29098"/>
                  </a:cubicBezTo>
                  <a:cubicBezTo>
                    <a:pt x="37649" y="26992"/>
                    <a:pt x="37892" y="23972"/>
                    <a:pt x="36550" y="21717"/>
                  </a:cubicBezTo>
                  <a:cubicBezTo>
                    <a:pt x="36047" y="20878"/>
                    <a:pt x="35376" y="20151"/>
                    <a:pt x="34574" y="19611"/>
                  </a:cubicBezTo>
                  <a:cubicBezTo>
                    <a:pt x="37109" y="16032"/>
                    <a:pt x="35637" y="11037"/>
                    <a:pt x="31555" y="9416"/>
                  </a:cubicBezTo>
                  <a:cubicBezTo>
                    <a:pt x="31387" y="9341"/>
                    <a:pt x="31201" y="9285"/>
                    <a:pt x="31014" y="9211"/>
                  </a:cubicBezTo>
                  <a:cubicBezTo>
                    <a:pt x="30474" y="9043"/>
                    <a:pt x="29896" y="8912"/>
                    <a:pt x="29318" y="8875"/>
                  </a:cubicBezTo>
                  <a:cubicBezTo>
                    <a:pt x="28554" y="8819"/>
                    <a:pt x="27846" y="8931"/>
                    <a:pt x="27268" y="8316"/>
                  </a:cubicBezTo>
                  <a:cubicBezTo>
                    <a:pt x="26951" y="7981"/>
                    <a:pt x="26802" y="7515"/>
                    <a:pt x="26653" y="7067"/>
                  </a:cubicBezTo>
                  <a:cubicBezTo>
                    <a:pt x="25926" y="4868"/>
                    <a:pt x="24677" y="2985"/>
                    <a:pt x="22571" y="1830"/>
                  </a:cubicBezTo>
                  <a:cubicBezTo>
                    <a:pt x="20469" y="672"/>
                    <a:pt x="18115" y="1"/>
                    <a:pt x="15838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7970496" y="2389939"/>
              <a:ext cx="791568" cy="1488495"/>
            </a:xfrm>
            <a:custGeom>
              <a:avLst/>
              <a:gdLst/>
              <a:ahLst/>
              <a:cxnLst/>
              <a:rect l="l" t="t" r="r" b="b"/>
              <a:pathLst>
                <a:path w="21529" h="40484" extrusionOk="0">
                  <a:moveTo>
                    <a:pt x="5257" y="1"/>
                  </a:moveTo>
                  <a:lnTo>
                    <a:pt x="5257" y="1"/>
                  </a:lnTo>
                  <a:cubicBezTo>
                    <a:pt x="5089" y="1082"/>
                    <a:pt x="5276" y="2610"/>
                    <a:pt x="4325" y="3915"/>
                  </a:cubicBezTo>
                  <a:cubicBezTo>
                    <a:pt x="4027" y="4288"/>
                    <a:pt x="3635" y="4604"/>
                    <a:pt x="3188" y="4791"/>
                  </a:cubicBezTo>
                  <a:cubicBezTo>
                    <a:pt x="3187" y="4791"/>
                    <a:pt x="3187" y="4791"/>
                    <a:pt x="3186" y="4791"/>
                  </a:cubicBezTo>
                  <a:cubicBezTo>
                    <a:pt x="3077" y="4791"/>
                    <a:pt x="1865" y="2331"/>
                    <a:pt x="1865" y="2331"/>
                  </a:cubicBezTo>
                  <a:lnTo>
                    <a:pt x="1865" y="2331"/>
                  </a:lnTo>
                  <a:cubicBezTo>
                    <a:pt x="1865" y="2331"/>
                    <a:pt x="2200" y="5089"/>
                    <a:pt x="1827" y="5145"/>
                  </a:cubicBezTo>
                  <a:cubicBezTo>
                    <a:pt x="1250" y="5257"/>
                    <a:pt x="616" y="5331"/>
                    <a:pt x="1" y="5499"/>
                  </a:cubicBezTo>
                  <a:lnTo>
                    <a:pt x="933" y="13495"/>
                  </a:lnTo>
                  <a:cubicBezTo>
                    <a:pt x="1231" y="16235"/>
                    <a:pt x="3039" y="18583"/>
                    <a:pt x="5611" y="19590"/>
                  </a:cubicBezTo>
                  <a:lnTo>
                    <a:pt x="6077" y="22385"/>
                  </a:lnTo>
                  <a:lnTo>
                    <a:pt x="486" y="23951"/>
                  </a:lnTo>
                  <a:lnTo>
                    <a:pt x="10196" y="40483"/>
                  </a:lnTo>
                  <a:lnTo>
                    <a:pt x="16347" y="31444"/>
                  </a:lnTo>
                  <a:lnTo>
                    <a:pt x="21528" y="24249"/>
                  </a:lnTo>
                  <a:lnTo>
                    <a:pt x="15732" y="22329"/>
                  </a:lnTo>
                  <a:lnTo>
                    <a:pt x="14278" y="16645"/>
                  </a:lnTo>
                  <a:cubicBezTo>
                    <a:pt x="15172" y="15210"/>
                    <a:pt x="15545" y="13532"/>
                    <a:pt x="15340" y="11855"/>
                  </a:cubicBezTo>
                  <a:lnTo>
                    <a:pt x="15303" y="11556"/>
                  </a:lnTo>
                  <a:cubicBezTo>
                    <a:pt x="15303" y="11407"/>
                    <a:pt x="15284" y="11240"/>
                    <a:pt x="15266" y="11072"/>
                  </a:cubicBezTo>
                  <a:lnTo>
                    <a:pt x="15210" y="10587"/>
                  </a:lnTo>
                  <a:lnTo>
                    <a:pt x="15601" y="10550"/>
                  </a:lnTo>
                  <a:cubicBezTo>
                    <a:pt x="16906" y="10326"/>
                    <a:pt x="17819" y="9134"/>
                    <a:pt x="17651" y="7829"/>
                  </a:cubicBezTo>
                  <a:cubicBezTo>
                    <a:pt x="17509" y="6565"/>
                    <a:pt x="16449" y="5642"/>
                    <a:pt x="15202" y="5642"/>
                  </a:cubicBezTo>
                  <a:cubicBezTo>
                    <a:pt x="15143" y="5642"/>
                    <a:pt x="15083" y="5644"/>
                    <a:pt x="15023" y="5648"/>
                  </a:cubicBezTo>
                  <a:lnTo>
                    <a:pt x="15023" y="5667"/>
                  </a:lnTo>
                  <a:lnTo>
                    <a:pt x="14651" y="5704"/>
                  </a:lnTo>
                  <a:cubicBezTo>
                    <a:pt x="8146" y="4828"/>
                    <a:pt x="5630" y="2666"/>
                    <a:pt x="5257" y="1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8002042" y="2815522"/>
              <a:ext cx="543460" cy="377124"/>
            </a:xfrm>
            <a:custGeom>
              <a:avLst/>
              <a:gdLst/>
              <a:ahLst/>
              <a:cxnLst/>
              <a:rect l="l" t="t" r="r" b="b"/>
              <a:pathLst>
                <a:path w="14781" h="10257" extrusionOk="0">
                  <a:moveTo>
                    <a:pt x="14445" y="0"/>
                  </a:moveTo>
                  <a:lnTo>
                    <a:pt x="14445" y="0"/>
                  </a:lnTo>
                  <a:cubicBezTo>
                    <a:pt x="14631" y="3858"/>
                    <a:pt x="11873" y="7250"/>
                    <a:pt x="8052" y="7679"/>
                  </a:cubicBezTo>
                  <a:cubicBezTo>
                    <a:pt x="7783" y="7709"/>
                    <a:pt x="7515" y="7724"/>
                    <a:pt x="7250" y="7724"/>
                  </a:cubicBezTo>
                  <a:cubicBezTo>
                    <a:pt x="3606" y="7724"/>
                    <a:pt x="435" y="4925"/>
                    <a:pt x="0" y="1137"/>
                  </a:cubicBezTo>
                  <a:lnTo>
                    <a:pt x="0" y="1137"/>
                  </a:lnTo>
                  <a:lnTo>
                    <a:pt x="56" y="1920"/>
                  </a:lnTo>
                  <a:cubicBezTo>
                    <a:pt x="392" y="4865"/>
                    <a:pt x="2423" y="7325"/>
                    <a:pt x="5238" y="8220"/>
                  </a:cubicBezTo>
                  <a:cubicBezTo>
                    <a:pt x="5784" y="9474"/>
                    <a:pt x="7024" y="10256"/>
                    <a:pt x="8360" y="10256"/>
                  </a:cubicBezTo>
                  <a:cubicBezTo>
                    <a:pt x="8572" y="10256"/>
                    <a:pt x="8787" y="10236"/>
                    <a:pt x="9003" y="10195"/>
                  </a:cubicBezTo>
                  <a:cubicBezTo>
                    <a:pt x="10568" y="9897"/>
                    <a:pt x="11724" y="8555"/>
                    <a:pt x="11761" y="6952"/>
                  </a:cubicBezTo>
                  <a:cubicBezTo>
                    <a:pt x="13755" y="5349"/>
                    <a:pt x="14780" y="2833"/>
                    <a:pt x="14482" y="298"/>
                  </a:cubicBezTo>
                  <a:lnTo>
                    <a:pt x="14445" y="0"/>
                  </a:ln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8511897" y="2642053"/>
              <a:ext cx="45261" cy="70998"/>
            </a:xfrm>
            <a:custGeom>
              <a:avLst/>
              <a:gdLst/>
              <a:ahLst/>
              <a:cxnLst/>
              <a:rect l="l" t="t" r="r" b="b"/>
              <a:pathLst>
                <a:path w="1231" h="1931" extrusionOk="0">
                  <a:moveTo>
                    <a:pt x="974" y="0"/>
                  </a:moveTo>
                  <a:cubicBezTo>
                    <a:pt x="902" y="0"/>
                    <a:pt x="837" y="37"/>
                    <a:pt x="802" y="96"/>
                  </a:cubicBezTo>
                  <a:lnTo>
                    <a:pt x="0" y="1345"/>
                  </a:lnTo>
                  <a:lnTo>
                    <a:pt x="820" y="1904"/>
                  </a:lnTo>
                  <a:cubicBezTo>
                    <a:pt x="860" y="1917"/>
                    <a:pt x="899" y="1930"/>
                    <a:pt x="939" y="1930"/>
                  </a:cubicBezTo>
                  <a:cubicBezTo>
                    <a:pt x="955" y="1930"/>
                    <a:pt x="972" y="1928"/>
                    <a:pt x="988" y="1922"/>
                  </a:cubicBezTo>
                  <a:cubicBezTo>
                    <a:pt x="1044" y="1922"/>
                    <a:pt x="1100" y="1885"/>
                    <a:pt x="1137" y="1829"/>
                  </a:cubicBezTo>
                  <a:cubicBezTo>
                    <a:pt x="1193" y="1736"/>
                    <a:pt x="1174" y="1587"/>
                    <a:pt x="1062" y="1531"/>
                  </a:cubicBezTo>
                  <a:lnTo>
                    <a:pt x="597" y="1214"/>
                  </a:lnTo>
                  <a:lnTo>
                    <a:pt x="1156" y="338"/>
                  </a:lnTo>
                  <a:cubicBezTo>
                    <a:pt x="1230" y="245"/>
                    <a:pt x="1193" y="96"/>
                    <a:pt x="1100" y="40"/>
                  </a:cubicBezTo>
                  <a:cubicBezTo>
                    <a:pt x="1059" y="13"/>
                    <a:pt x="1015" y="0"/>
                    <a:pt x="974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8165805" y="2944062"/>
              <a:ext cx="67211" cy="33201"/>
            </a:xfrm>
            <a:custGeom>
              <a:avLst/>
              <a:gdLst/>
              <a:ahLst/>
              <a:cxnLst/>
              <a:rect l="l" t="t" r="r" b="b"/>
              <a:pathLst>
                <a:path w="1828" h="903" extrusionOk="0">
                  <a:moveTo>
                    <a:pt x="1185" y="0"/>
                  </a:moveTo>
                  <a:cubicBezTo>
                    <a:pt x="758" y="0"/>
                    <a:pt x="347" y="195"/>
                    <a:pt x="75" y="549"/>
                  </a:cubicBezTo>
                  <a:cubicBezTo>
                    <a:pt x="1" y="642"/>
                    <a:pt x="19" y="772"/>
                    <a:pt x="131" y="865"/>
                  </a:cubicBezTo>
                  <a:cubicBezTo>
                    <a:pt x="169" y="903"/>
                    <a:pt x="224" y="903"/>
                    <a:pt x="299" y="903"/>
                  </a:cubicBezTo>
                  <a:cubicBezTo>
                    <a:pt x="355" y="884"/>
                    <a:pt x="392" y="865"/>
                    <a:pt x="430" y="810"/>
                  </a:cubicBezTo>
                  <a:cubicBezTo>
                    <a:pt x="623" y="575"/>
                    <a:pt x="908" y="443"/>
                    <a:pt x="1202" y="443"/>
                  </a:cubicBezTo>
                  <a:cubicBezTo>
                    <a:pt x="1305" y="443"/>
                    <a:pt x="1409" y="459"/>
                    <a:pt x="1511" y="493"/>
                  </a:cubicBezTo>
                  <a:cubicBezTo>
                    <a:pt x="1537" y="506"/>
                    <a:pt x="1564" y="512"/>
                    <a:pt x="1591" y="512"/>
                  </a:cubicBezTo>
                  <a:cubicBezTo>
                    <a:pt x="1678" y="512"/>
                    <a:pt x="1762" y="448"/>
                    <a:pt x="1790" y="362"/>
                  </a:cubicBezTo>
                  <a:cubicBezTo>
                    <a:pt x="1827" y="250"/>
                    <a:pt x="1771" y="120"/>
                    <a:pt x="1660" y="83"/>
                  </a:cubicBezTo>
                  <a:cubicBezTo>
                    <a:pt x="1503" y="27"/>
                    <a:pt x="1343" y="0"/>
                    <a:pt x="1185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8229560" y="2573408"/>
              <a:ext cx="110339" cy="43055"/>
            </a:xfrm>
            <a:custGeom>
              <a:avLst/>
              <a:gdLst/>
              <a:ahLst/>
              <a:cxnLst/>
              <a:rect l="l" t="t" r="r" b="b"/>
              <a:pathLst>
                <a:path w="3001" h="1171" extrusionOk="0">
                  <a:moveTo>
                    <a:pt x="1453" y="1"/>
                  </a:moveTo>
                  <a:cubicBezTo>
                    <a:pt x="1016" y="1"/>
                    <a:pt x="578" y="151"/>
                    <a:pt x="224" y="453"/>
                  </a:cubicBezTo>
                  <a:cubicBezTo>
                    <a:pt x="0" y="695"/>
                    <a:pt x="75" y="900"/>
                    <a:pt x="242" y="994"/>
                  </a:cubicBezTo>
                  <a:cubicBezTo>
                    <a:pt x="385" y="1051"/>
                    <a:pt x="549" y="1075"/>
                    <a:pt x="710" y="1075"/>
                  </a:cubicBezTo>
                  <a:cubicBezTo>
                    <a:pt x="760" y="1075"/>
                    <a:pt x="809" y="1073"/>
                    <a:pt x="858" y="1068"/>
                  </a:cubicBezTo>
                  <a:cubicBezTo>
                    <a:pt x="1081" y="1068"/>
                    <a:pt x="1305" y="1068"/>
                    <a:pt x="1491" y="1087"/>
                  </a:cubicBezTo>
                  <a:cubicBezTo>
                    <a:pt x="1678" y="1105"/>
                    <a:pt x="1901" y="1124"/>
                    <a:pt x="2125" y="1143"/>
                  </a:cubicBezTo>
                  <a:cubicBezTo>
                    <a:pt x="2227" y="1161"/>
                    <a:pt x="2330" y="1171"/>
                    <a:pt x="2432" y="1171"/>
                  </a:cubicBezTo>
                  <a:cubicBezTo>
                    <a:pt x="2535" y="1171"/>
                    <a:pt x="2637" y="1161"/>
                    <a:pt x="2740" y="1143"/>
                  </a:cubicBezTo>
                  <a:cubicBezTo>
                    <a:pt x="2926" y="1068"/>
                    <a:pt x="3001" y="863"/>
                    <a:pt x="2833" y="602"/>
                  </a:cubicBezTo>
                  <a:cubicBezTo>
                    <a:pt x="2463" y="202"/>
                    <a:pt x="1959" y="1"/>
                    <a:pt x="1453" y="1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7997924" y="2592491"/>
              <a:ext cx="108317" cy="48570"/>
            </a:xfrm>
            <a:custGeom>
              <a:avLst/>
              <a:gdLst/>
              <a:ahLst/>
              <a:cxnLst/>
              <a:rect l="l" t="t" r="r" b="b"/>
              <a:pathLst>
                <a:path w="2946" h="1321" extrusionOk="0">
                  <a:moveTo>
                    <a:pt x="1722" y="0"/>
                  </a:moveTo>
                  <a:cubicBezTo>
                    <a:pt x="1589" y="0"/>
                    <a:pt x="1456" y="15"/>
                    <a:pt x="1324" y="46"/>
                  </a:cubicBezTo>
                  <a:cubicBezTo>
                    <a:pt x="839" y="102"/>
                    <a:pt x="411" y="381"/>
                    <a:pt x="150" y="792"/>
                  </a:cubicBezTo>
                  <a:cubicBezTo>
                    <a:pt x="0" y="1071"/>
                    <a:pt x="112" y="1276"/>
                    <a:pt x="299" y="1313"/>
                  </a:cubicBezTo>
                  <a:cubicBezTo>
                    <a:pt x="350" y="1318"/>
                    <a:pt x="401" y="1320"/>
                    <a:pt x="452" y="1320"/>
                  </a:cubicBezTo>
                  <a:cubicBezTo>
                    <a:pt x="606" y="1320"/>
                    <a:pt x="760" y="1299"/>
                    <a:pt x="914" y="1257"/>
                  </a:cubicBezTo>
                  <a:cubicBezTo>
                    <a:pt x="1119" y="1202"/>
                    <a:pt x="1342" y="1146"/>
                    <a:pt x="1529" y="1108"/>
                  </a:cubicBezTo>
                  <a:cubicBezTo>
                    <a:pt x="1715" y="1071"/>
                    <a:pt x="1939" y="1052"/>
                    <a:pt x="2163" y="1015"/>
                  </a:cubicBezTo>
                  <a:cubicBezTo>
                    <a:pt x="2368" y="1015"/>
                    <a:pt x="2573" y="959"/>
                    <a:pt x="2759" y="866"/>
                  </a:cubicBezTo>
                  <a:cubicBezTo>
                    <a:pt x="2908" y="773"/>
                    <a:pt x="2945" y="549"/>
                    <a:pt x="2703" y="326"/>
                  </a:cubicBezTo>
                  <a:cubicBezTo>
                    <a:pt x="2418" y="109"/>
                    <a:pt x="2075" y="0"/>
                    <a:pt x="1722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8254231" y="2655584"/>
              <a:ext cx="43864" cy="39635"/>
            </a:xfrm>
            <a:custGeom>
              <a:avLst/>
              <a:gdLst/>
              <a:ahLst/>
              <a:cxnLst/>
              <a:rect l="l" t="t" r="r" b="b"/>
              <a:pathLst>
                <a:path w="1193" h="1078" extrusionOk="0">
                  <a:moveTo>
                    <a:pt x="587" y="0"/>
                  </a:moveTo>
                  <a:cubicBezTo>
                    <a:pt x="362" y="0"/>
                    <a:pt x="154" y="153"/>
                    <a:pt x="93" y="380"/>
                  </a:cubicBezTo>
                  <a:cubicBezTo>
                    <a:pt x="0" y="660"/>
                    <a:pt x="168" y="958"/>
                    <a:pt x="447" y="1051"/>
                  </a:cubicBezTo>
                  <a:cubicBezTo>
                    <a:pt x="500" y="1069"/>
                    <a:pt x="553" y="1077"/>
                    <a:pt x="605" y="1077"/>
                  </a:cubicBezTo>
                  <a:cubicBezTo>
                    <a:pt x="826" y="1077"/>
                    <a:pt x="1024" y="924"/>
                    <a:pt x="1100" y="697"/>
                  </a:cubicBezTo>
                  <a:cubicBezTo>
                    <a:pt x="1193" y="417"/>
                    <a:pt x="1025" y="119"/>
                    <a:pt x="746" y="26"/>
                  </a:cubicBezTo>
                  <a:cubicBezTo>
                    <a:pt x="693" y="8"/>
                    <a:pt x="639" y="0"/>
                    <a:pt x="587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8250113" y="2685182"/>
              <a:ext cx="58975" cy="25259"/>
            </a:xfrm>
            <a:custGeom>
              <a:avLst/>
              <a:gdLst/>
              <a:ahLst/>
              <a:cxnLst/>
              <a:rect l="l" t="t" r="r" b="b"/>
              <a:pathLst>
                <a:path w="1604" h="687" extrusionOk="0">
                  <a:moveTo>
                    <a:pt x="927" y="0"/>
                  </a:moveTo>
                  <a:cubicBezTo>
                    <a:pt x="639" y="0"/>
                    <a:pt x="354" y="99"/>
                    <a:pt x="112" y="283"/>
                  </a:cubicBezTo>
                  <a:cubicBezTo>
                    <a:pt x="19" y="358"/>
                    <a:pt x="0" y="488"/>
                    <a:pt x="56" y="582"/>
                  </a:cubicBezTo>
                  <a:cubicBezTo>
                    <a:pt x="104" y="653"/>
                    <a:pt x="175" y="687"/>
                    <a:pt x="244" y="687"/>
                  </a:cubicBezTo>
                  <a:cubicBezTo>
                    <a:pt x="283" y="687"/>
                    <a:pt x="321" y="676"/>
                    <a:pt x="354" y="656"/>
                  </a:cubicBezTo>
                  <a:cubicBezTo>
                    <a:pt x="527" y="521"/>
                    <a:pt x="740" y="450"/>
                    <a:pt x="950" y="450"/>
                  </a:cubicBezTo>
                  <a:cubicBezTo>
                    <a:pt x="1059" y="450"/>
                    <a:pt x="1166" y="469"/>
                    <a:pt x="1268" y="507"/>
                  </a:cubicBezTo>
                  <a:cubicBezTo>
                    <a:pt x="1294" y="520"/>
                    <a:pt x="1320" y="533"/>
                    <a:pt x="1353" y="533"/>
                  </a:cubicBezTo>
                  <a:cubicBezTo>
                    <a:pt x="1367" y="533"/>
                    <a:pt x="1382" y="531"/>
                    <a:pt x="1398" y="526"/>
                  </a:cubicBezTo>
                  <a:cubicBezTo>
                    <a:pt x="1473" y="526"/>
                    <a:pt x="1529" y="470"/>
                    <a:pt x="1566" y="414"/>
                  </a:cubicBezTo>
                  <a:cubicBezTo>
                    <a:pt x="1603" y="302"/>
                    <a:pt x="1566" y="172"/>
                    <a:pt x="1454" y="116"/>
                  </a:cubicBezTo>
                  <a:cubicBezTo>
                    <a:pt x="1284" y="38"/>
                    <a:pt x="1105" y="0"/>
                    <a:pt x="927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8045207" y="2684299"/>
              <a:ext cx="43900" cy="39672"/>
            </a:xfrm>
            <a:custGeom>
              <a:avLst/>
              <a:gdLst/>
              <a:ahLst/>
              <a:cxnLst/>
              <a:rect l="l" t="t" r="r" b="b"/>
              <a:pathLst>
                <a:path w="1194" h="1079" extrusionOk="0">
                  <a:moveTo>
                    <a:pt x="596" y="0"/>
                  </a:moveTo>
                  <a:cubicBezTo>
                    <a:pt x="374" y="0"/>
                    <a:pt x="168" y="143"/>
                    <a:pt x="94" y="382"/>
                  </a:cubicBezTo>
                  <a:cubicBezTo>
                    <a:pt x="1" y="662"/>
                    <a:pt x="168" y="960"/>
                    <a:pt x="448" y="1053"/>
                  </a:cubicBezTo>
                  <a:cubicBezTo>
                    <a:pt x="501" y="1071"/>
                    <a:pt x="554" y="1079"/>
                    <a:pt x="606" y="1079"/>
                  </a:cubicBezTo>
                  <a:cubicBezTo>
                    <a:pt x="832" y="1079"/>
                    <a:pt x="1040" y="926"/>
                    <a:pt x="1100" y="699"/>
                  </a:cubicBezTo>
                  <a:cubicBezTo>
                    <a:pt x="1193" y="419"/>
                    <a:pt x="1044" y="121"/>
                    <a:pt x="765" y="28"/>
                  </a:cubicBezTo>
                  <a:cubicBezTo>
                    <a:pt x="709" y="9"/>
                    <a:pt x="652" y="0"/>
                    <a:pt x="596" y="0"/>
                  </a:cubicBezTo>
                  <a:close/>
                </a:path>
              </a:pathLst>
            </a:custGeom>
            <a:solidFill>
              <a:srgbClr val="3B3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8041089" y="2713750"/>
              <a:ext cx="58975" cy="25333"/>
            </a:xfrm>
            <a:custGeom>
              <a:avLst/>
              <a:gdLst/>
              <a:ahLst/>
              <a:cxnLst/>
              <a:rect l="l" t="t" r="r" b="b"/>
              <a:pathLst>
                <a:path w="1604" h="689" extrusionOk="0">
                  <a:moveTo>
                    <a:pt x="941" y="0"/>
                  </a:moveTo>
                  <a:cubicBezTo>
                    <a:pt x="648" y="0"/>
                    <a:pt x="358" y="95"/>
                    <a:pt x="113" y="271"/>
                  </a:cubicBezTo>
                  <a:cubicBezTo>
                    <a:pt x="19" y="345"/>
                    <a:pt x="1" y="494"/>
                    <a:pt x="57" y="587"/>
                  </a:cubicBezTo>
                  <a:cubicBezTo>
                    <a:pt x="101" y="655"/>
                    <a:pt x="166" y="688"/>
                    <a:pt x="235" y="688"/>
                  </a:cubicBezTo>
                  <a:cubicBezTo>
                    <a:pt x="281" y="688"/>
                    <a:pt x="329" y="673"/>
                    <a:pt x="373" y="643"/>
                  </a:cubicBezTo>
                  <a:cubicBezTo>
                    <a:pt x="528" y="513"/>
                    <a:pt x="727" y="443"/>
                    <a:pt x="929" y="443"/>
                  </a:cubicBezTo>
                  <a:cubicBezTo>
                    <a:pt x="1044" y="443"/>
                    <a:pt x="1160" y="466"/>
                    <a:pt x="1268" y="513"/>
                  </a:cubicBezTo>
                  <a:cubicBezTo>
                    <a:pt x="1305" y="532"/>
                    <a:pt x="1361" y="532"/>
                    <a:pt x="1399" y="532"/>
                  </a:cubicBezTo>
                  <a:cubicBezTo>
                    <a:pt x="1473" y="513"/>
                    <a:pt x="1529" y="476"/>
                    <a:pt x="1566" y="401"/>
                  </a:cubicBezTo>
                  <a:cubicBezTo>
                    <a:pt x="1604" y="289"/>
                    <a:pt x="1566" y="159"/>
                    <a:pt x="1454" y="103"/>
                  </a:cubicBezTo>
                  <a:cubicBezTo>
                    <a:pt x="1288" y="34"/>
                    <a:pt x="1114" y="0"/>
                    <a:pt x="94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8186689" y="2762467"/>
              <a:ext cx="181448" cy="123686"/>
            </a:xfrm>
            <a:custGeom>
              <a:avLst/>
              <a:gdLst/>
              <a:ahLst/>
              <a:cxnLst/>
              <a:rect l="l" t="t" r="r" b="b"/>
              <a:pathLst>
                <a:path w="4935" h="3364" extrusionOk="0">
                  <a:moveTo>
                    <a:pt x="3580" y="1"/>
                  </a:moveTo>
                  <a:cubicBezTo>
                    <a:pt x="3517" y="1"/>
                    <a:pt x="3451" y="15"/>
                    <a:pt x="3384" y="45"/>
                  </a:cubicBezTo>
                  <a:cubicBezTo>
                    <a:pt x="2676" y="623"/>
                    <a:pt x="1893" y="1070"/>
                    <a:pt x="1054" y="1424"/>
                  </a:cubicBezTo>
                  <a:cubicBezTo>
                    <a:pt x="1" y="1830"/>
                    <a:pt x="963" y="3363"/>
                    <a:pt x="2470" y="3363"/>
                  </a:cubicBezTo>
                  <a:cubicBezTo>
                    <a:pt x="2696" y="3363"/>
                    <a:pt x="2934" y="3329"/>
                    <a:pt x="3179" y="3251"/>
                  </a:cubicBezTo>
                  <a:cubicBezTo>
                    <a:pt x="4934" y="2695"/>
                    <a:pt x="4454" y="1"/>
                    <a:pt x="3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8504286" y="2724633"/>
              <a:ext cx="114531" cy="97507"/>
            </a:xfrm>
            <a:custGeom>
              <a:avLst/>
              <a:gdLst/>
              <a:ahLst/>
              <a:cxnLst/>
              <a:rect l="l" t="t" r="r" b="b"/>
              <a:pathLst>
                <a:path w="3115" h="2652" extrusionOk="0">
                  <a:moveTo>
                    <a:pt x="1754" y="445"/>
                  </a:moveTo>
                  <a:cubicBezTo>
                    <a:pt x="2766" y="445"/>
                    <a:pt x="2962" y="2034"/>
                    <a:pt x="1847" y="2211"/>
                  </a:cubicBezTo>
                  <a:lnTo>
                    <a:pt x="1829" y="2211"/>
                  </a:lnTo>
                  <a:cubicBezTo>
                    <a:pt x="1793" y="2215"/>
                    <a:pt x="1758" y="2217"/>
                    <a:pt x="1723" y="2217"/>
                  </a:cubicBezTo>
                  <a:cubicBezTo>
                    <a:pt x="1283" y="2217"/>
                    <a:pt x="910" y="1896"/>
                    <a:pt x="841" y="1447"/>
                  </a:cubicBezTo>
                  <a:cubicBezTo>
                    <a:pt x="804" y="1223"/>
                    <a:pt x="878" y="981"/>
                    <a:pt x="1009" y="795"/>
                  </a:cubicBezTo>
                  <a:cubicBezTo>
                    <a:pt x="1139" y="608"/>
                    <a:pt x="1344" y="496"/>
                    <a:pt x="1549" y="459"/>
                  </a:cubicBezTo>
                  <a:lnTo>
                    <a:pt x="1586" y="459"/>
                  </a:lnTo>
                  <a:cubicBezTo>
                    <a:pt x="1645" y="450"/>
                    <a:pt x="1701" y="445"/>
                    <a:pt x="1754" y="445"/>
                  </a:cubicBezTo>
                  <a:close/>
                  <a:moveTo>
                    <a:pt x="1690" y="0"/>
                  </a:moveTo>
                  <a:cubicBezTo>
                    <a:pt x="1631" y="0"/>
                    <a:pt x="1572" y="4"/>
                    <a:pt x="1512" y="12"/>
                  </a:cubicBezTo>
                  <a:cubicBezTo>
                    <a:pt x="1176" y="49"/>
                    <a:pt x="859" y="236"/>
                    <a:pt x="654" y="515"/>
                  </a:cubicBezTo>
                  <a:cubicBezTo>
                    <a:pt x="1" y="1416"/>
                    <a:pt x="653" y="2651"/>
                    <a:pt x="1722" y="2651"/>
                  </a:cubicBezTo>
                  <a:cubicBezTo>
                    <a:pt x="1781" y="2651"/>
                    <a:pt x="1842" y="2648"/>
                    <a:pt x="1903" y="2640"/>
                  </a:cubicBezTo>
                  <a:lnTo>
                    <a:pt x="1922" y="2640"/>
                  </a:lnTo>
                  <a:cubicBezTo>
                    <a:pt x="2630" y="2509"/>
                    <a:pt x="3115" y="1838"/>
                    <a:pt x="3003" y="1130"/>
                  </a:cubicBezTo>
                  <a:cubicBezTo>
                    <a:pt x="2900" y="463"/>
                    <a:pt x="2343" y="0"/>
                    <a:pt x="1690" y="0"/>
                  </a:cubicBezTo>
                  <a:close/>
                </a:path>
              </a:pathLst>
            </a:custGeom>
            <a:solidFill>
              <a:srgbClr val="F7EE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8117161" y="2628082"/>
              <a:ext cx="95081" cy="181301"/>
            </a:xfrm>
            <a:custGeom>
              <a:avLst/>
              <a:gdLst/>
              <a:ahLst/>
              <a:cxnLst/>
              <a:rect l="l" t="t" r="r" b="b"/>
              <a:pathLst>
                <a:path w="2586" h="4931" extrusionOk="0">
                  <a:moveTo>
                    <a:pt x="1628" y="0"/>
                  </a:moveTo>
                  <a:cubicBezTo>
                    <a:pt x="1508" y="0"/>
                    <a:pt x="1389" y="80"/>
                    <a:pt x="1398" y="234"/>
                  </a:cubicBezTo>
                  <a:lnTo>
                    <a:pt x="1436" y="1836"/>
                  </a:lnTo>
                  <a:cubicBezTo>
                    <a:pt x="1436" y="1874"/>
                    <a:pt x="1436" y="1892"/>
                    <a:pt x="1436" y="1930"/>
                  </a:cubicBezTo>
                  <a:cubicBezTo>
                    <a:pt x="1387" y="2364"/>
                    <a:pt x="1187" y="2437"/>
                    <a:pt x="1001" y="2437"/>
                  </a:cubicBezTo>
                  <a:cubicBezTo>
                    <a:pt x="971" y="2437"/>
                    <a:pt x="942" y="2435"/>
                    <a:pt x="914" y="2433"/>
                  </a:cubicBezTo>
                  <a:cubicBezTo>
                    <a:pt x="888" y="2431"/>
                    <a:pt x="863" y="2429"/>
                    <a:pt x="837" y="2429"/>
                  </a:cubicBezTo>
                  <a:cubicBezTo>
                    <a:pt x="658" y="2429"/>
                    <a:pt x="485" y="2486"/>
                    <a:pt x="355" y="2601"/>
                  </a:cubicBezTo>
                  <a:cubicBezTo>
                    <a:pt x="187" y="2750"/>
                    <a:pt x="94" y="2955"/>
                    <a:pt x="75" y="3160"/>
                  </a:cubicBezTo>
                  <a:lnTo>
                    <a:pt x="75" y="3253"/>
                  </a:lnTo>
                  <a:cubicBezTo>
                    <a:pt x="1" y="4036"/>
                    <a:pt x="560" y="4725"/>
                    <a:pt x="1342" y="4837"/>
                  </a:cubicBezTo>
                  <a:lnTo>
                    <a:pt x="2218" y="4930"/>
                  </a:lnTo>
                  <a:lnTo>
                    <a:pt x="2256" y="4930"/>
                  </a:lnTo>
                  <a:cubicBezTo>
                    <a:pt x="2262" y="4931"/>
                    <a:pt x="2267" y="4931"/>
                    <a:pt x="2273" y="4931"/>
                  </a:cubicBezTo>
                  <a:cubicBezTo>
                    <a:pt x="2555" y="4931"/>
                    <a:pt x="2585" y="4483"/>
                    <a:pt x="2274" y="4464"/>
                  </a:cubicBezTo>
                  <a:lnTo>
                    <a:pt x="1398" y="4371"/>
                  </a:lnTo>
                  <a:cubicBezTo>
                    <a:pt x="858" y="4297"/>
                    <a:pt x="485" y="3812"/>
                    <a:pt x="541" y="3290"/>
                  </a:cubicBezTo>
                  <a:lnTo>
                    <a:pt x="541" y="3197"/>
                  </a:lnTo>
                  <a:cubicBezTo>
                    <a:pt x="541" y="3104"/>
                    <a:pt x="578" y="3029"/>
                    <a:pt x="653" y="2973"/>
                  </a:cubicBezTo>
                  <a:cubicBezTo>
                    <a:pt x="709" y="2917"/>
                    <a:pt x="783" y="2899"/>
                    <a:pt x="858" y="2899"/>
                  </a:cubicBezTo>
                  <a:cubicBezTo>
                    <a:pt x="909" y="2905"/>
                    <a:pt x="958" y="2909"/>
                    <a:pt x="1007" y="2909"/>
                  </a:cubicBezTo>
                  <a:cubicBezTo>
                    <a:pt x="1502" y="2909"/>
                    <a:pt x="1834" y="2563"/>
                    <a:pt x="1902" y="1986"/>
                  </a:cubicBezTo>
                  <a:cubicBezTo>
                    <a:pt x="1902" y="1930"/>
                    <a:pt x="1902" y="1874"/>
                    <a:pt x="1902" y="1818"/>
                  </a:cubicBezTo>
                  <a:lnTo>
                    <a:pt x="1864" y="215"/>
                  </a:lnTo>
                  <a:cubicBezTo>
                    <a:pt x="1855" y="70"/>
                    <a:pt x="1741" y="0"/>
                    <a:pt x="1628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7460678" y="3256843"/>
              <a:ext cx="1789989" cy="1972944"/>
            </a:xfrm>
            <a:custGeom>
              <a:avLst/>
              <a:gdLst/>
              <a:ahLst/>
              <a:cxnLst/>
              <a:rect l="l" t="t" r="r" b="b"/>
              <a:pathLst>
                <a:path w="48684" h="53660" extrusionOk="0">
                  <a:moveTo>
                    <a:pt x="15582" y="0"/>
                  </a:moveTo>
                  <a:cubicBezTo>
                    <a:pt x="11817" y="56"/>
                    <a:pt x="10661" y="1696"/>
                    <a:pt x="8164" y="4604"/>
                  </a:cubicBezTo>
                  <a:lnTo>
                    <a:pt x="559" y="13681"/>
                  </a:lnTo>
                  <a:cubicBezTo>
                    <a:pt x="0" y="14352"/>
                    <a:pt x="19" y="15339"/>
                    <a:pt x="597" y="15992"/>
                  </a:cubicBezTo>
                  <a:lnTo>
                    <a:pt x="6095" y="22105"/>
                  </a:lnTo>
                  <a:cubicBezTo>
                    <a:pt x="6452" y="22512"/>
                    <a:pt x="6938" y="22708"/>
                    <a:pt x="7422" y="22708"/>
                  </a:cubicBezTo>
                  <a:cubicBezTo>
                    <a:pt x="8025" y="22708"/>
                    <a:pt x="8624" y="22404"/>
                    <a:pt x="8965" y="21826"/>
                  </a:cubicBezTo>
                  <a:lnTo>
                    <a:pt x="10885" y="18564"/>
                  </a:lnTo>
                  <a:lnTo>
                    <a:pt x="10885" y="18564"/>
                  </a:lnTo>
                  <a:lnTo>
                    <a:pt x="10493" y="20484"/>
                  </a:lnTo>
                  <a:cubicBezTo>
                    <a:pt x="10083" y="22422"/>
                    <a:pt x="10903" y="24398"/>
                    <a:pt x="12581" y="25479"/>
                  </a:cubicBezTo>
                  <a:lnTo>
                    <a:pt x="13252" y="30436"/>
                  </a:lnTo>
                  <a:cubicBezTo>
                    <a:pt x="13476" y="32021"/>
                    <a:pt x="13103" y="33642"/>
                    <a:pt x="12227" y="34984"/>
                  </a:cubicBezTo>
                  <a:lnTo>
                    <a:pt x="10792" y="37165"/>
                  </a:lnTo>
                  <a:cubicBezTo>
                    <a:pt x="8872" y="40110"/>
                    <a:pt x="7660" y="43465"/>
                    <a:pt x="7250" y="46969"/>
                  </a:cubicBezTo>
                  <a:cubicBezTo>
                    <a:pt x="7176" y="47565"/>
                    <a:pt x="6989" y="50584"/>
                    <a:pt x="6822" y="53660"/>
                  </a:cubicBezTo>
                  <a:lnTo>
                    <a:pt x="41656" y="53660"/>
                  </a:lnTo>
                  <a:lnTo>
                    <a:pt x="41787" y="50939"/>
                  </a:lnTo>
                  <a:cubicBezTo>
                    <a:pt x="42048" y="46074"/>
                    <a:pt x="40389" y="41228"/>
                    <a:pt x="37724" y="37184"/>
                  </a:cubicBezTo>
                  <a:lnTo>
                    <a:pt x="36307" y="34984"/>
                  </a:lnTo>
                  <a:cubicBezTo>
                    <a:pt x="35748" y="33642"/>
                    <a:pt x="35506" y="32207"/>
                    <a:pt x="35543" y="30753"/>
                  </a:cubicBezTo>
                  <a:lnTo>
                    <a:pt x="35730" y="25460"/>
                  </a:lnTo>
                  <a:cubicBezTo>
                    <a:pt x="37407" y="24398"/>
                    <a:pt x="38246" y="22403"/>
                    <a:pt x="37836" y="20465"/>
                  </a:cubicBezTo>
                  <a:lnTo>
                    <a:pt x="37426" y="18545"/>
                  </a:lnTo>
                  <a:lnTo>
                    <a:pt x="39532" y="21788"/>
                  </a:lnTo>
                  <a:cubicBezTo>
                    <a:pt x="39868" y="22339"/>
                    <a:pt x="40439" y="22622"/>
                    <a:pt x="41015" y="22622"/>
                  </a:cubicBezTo>
                  <a:cubicBezTo>
                    <a:pt x="41492" y="22622"/>
                    <a:pt x="41973" y="22428"/>
                    <a:pt x="42327" y="22031"/>
                  </a:cubicBezTo>
                  <a:lnTo>
                    <a:pt x="48012" y="15694"/>
                  </a:lnTo>
                  <a:cubicBezTo>
                    <a:pt x="48683" y="14948"/>
                    <a:pt x="48664" y="13848"/>
                    <a:pt x="47993" y="13122"/>
                  </a:cubicBezTo>
                  <a:lnTo>
                    <a:pt x="40165" y="4604"/>
                  </a:lnTo>
                  <a:cubicBezTo>
                    <a:pt x="37892" y="1976"/>
                    <a:pt x="36680" y="317"/>
                    <a:pt x="33661" y="37"/>
                  </a:cubicBezTo>
                  <a:cubicBezTo>
                    <a:pt x="33635" y="35"/>
                    <a:pt x="33609" y="34"/>
                    <a:pt x="33583" y="34"/>
                  </a:cubicBezTo>
                  <a:cubicBezTo>
                    <a:pt x="33040" y="34"/>
                    <a:pt x="32589" y="584"/>
                    <a:pt x="32393" y="1100"/>
                  </a:cubicBezTo>
                  <a:lnTo>
                    <a:pt x="29504" y="8518"/>
                  </a:lnTo>
                  <a:cubicBezTo>
                    <a:pt x="28647" y="10717"/>
                    <a:pt x="26522" y="12171"/>
                    <a:pt x="24174" y="12171"/>
                  </a:cubicBezTo>
                  <a:cubicBezTo>
                    <a:pt x="21807" y="12171"/>
                    <a:pt x="19701" y="10736"/>
                    <a:pt x="18825" y="8537"/>
                  </a:cubicBezTo>
                  <a:lnTo>
                    <a:pt x="18825" y="8518"/>
                  </a:lnTo>
                  <a:lnTo>
                    <a:pt x="155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8996383" y="3877000"/>
              <a:ext cx="195346" cy="526327"/>
            </a:xfrm>
            <a:custGeom>
              <a:avLst/>
              <a:gdLst/>
              <a:ahLst/>
              <a:cxnLst/>
              <a:rect l="l" t="t" r="r" b="b"/>
              <a:pathLst>
                <a:path w="5313" h="14315" extrusionOk="0">
                  <a:moveTo>
                    <a:pt x="5256" y="1"/>
                  </a:moveTo>
                  <a:lnTo>
                    <a:pt x="0" y="5555"/>
                  </a:lnTo>
                  <a:lnTo>
                    <a:pt x="3523" y="11296"/>
                  </a:lnTo>
                  <a:lnTo>
                    <a:pt x="5312" y="1431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8080173" y="3383617"/>
              <a:ext cx="535923" cy="320723"/>
            </a:xfrm>
            <a:custGeom>
              <a:avLst/>
              <a:gdLst/>
              <a:ahLst/>
              <a:cxnLst/>
              <a:rect l="l" t="t" r="r" b="b"/>
              <a:pathLst>
                <a:path w="14576" h="8723" extrusionOk="0">
                  <a:moveTo>
                    <a:pt x="0" y="0"/>
                  </a:moveTo>
                  <a:lnTo>
                    <a:pt x="1976" y="5051"/>
                  </a:lnTo>
                  <a:lnTo>
                    <a:pt x="1976" y="5089"/>
                  </a:lnTo>
                  <a:cubicBezTo>
                    <a:pt x="2833" y="7288"/>
                    <a:pt x="4958" y="8723"/>
                    <a:pt x="7306" y="8723"/>
                  </a:cubicBezTo>
                  <a:cubicBezTo>
                    <a:pt x="9673" y="8723"/>
                    <a:pt x="11779" y="7269"/>
                    <a:pt x="12637" y="5070"/>
                  </a:cubicBezTo>
                  <a:lnTo>
                    <a:pt x="14575" y="93"/>
                  </a:lnTo>
                  <a:lnTo>
                    <a:pt x="14575" y="93"/>
                  </a:lnTo>
                  <a:lnTo>
                    <a:pt x="7977" y="5797"/>
                  </a:lnTo>
                  <a:cubicBezTo>
                    <a:pt x="7819" y="5927"/>
                    <a:pt x="7628" y="5992"/>
                    <a:pt x="7439" y="5992"/>
                  </a:cubicBezTo>
                  <a:cubicBezTo>
                    <a:pt x="7250" y="5992"/>
                    <a:pt x="7064" y="5927"/>
                    <a:pt x="6915" y="57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7779305" y="3835196"/>
              <a:ext cx="100118" cy="241268"/>
            </a:xfrm>
            <a:custGeom>
              <a:avLst/>
              <a:gdLst/>
              <a:ahLst/>
              <a:cxnLst/>
              <a:rect l="l" t="t" r="r" b="b"/>
              <a:pathLst>
                <a:path w="2723" h="6562" extrusionOk="0">
                  <a:moveTo>
                    <a:pt x="2387" y="1"/>
                  </a:moveTo>
                  <a:lnTo>
                    <a:pt x="1" y="6562"/>
                  </a:lnTo>
                  <a:lnTo>
                    <a:pt x="2237" y="2741"/>
                  </a:lnTo>
                  <a:lnTo>
                    <a:pt x="2014" y="3784"/>
                  </a:lnTo>
                  <a:lnTo>
                    <a:pt x="2722" y="3002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7923213" y="4192943"/>
              <a:ext cx="65152" cy="220679"/>
            </a:xfrm>
            <a:custGeom>
              <a:avLst/>
              <a:gdLst/>
              <a:ahLst/>
              <a:cxnLst/>
              <a:rect l="l" t="t" r="r" b="b"/>
              <a:pathLst>
                <a:path w="1772" h="6002" extrusionOk="0">
                  <a:moveTo>
                    <a:pt x="1" y="0"/>
                  </a:moveTo>
                  <a:lnTo>
                    <a:pt x="728" y="6002"/>
                  </a:lnTo>
                  <a:lnTo>
                    <a:pt x="1101" y="5032"/>
                  </a:lnTo>
                  <a:cubicBezTo>
                    <a:pt x="1772" y="3280"/>
                    <a:pt x="1343" y="1305"/>
                    <a:pt x="1" y="0"/>
                  </a:cubicBez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8703088" y="4192943"/>
              <a:ext cx="71292" cy="267263"/>
            </a:xfrm>
            <a:custGeom>
              <a:avLst/>
              <a:gdLst/>
              <a:ahLst/>
              <a:cxnLst/>
              <a:rect l="l" t="t" r="r" b="b"/>
              <a:pathLst>
                <a:path w="1939" h="7269" extrusionOk="0">
                  <a:moveTo>
                    <a:pt x="1939" y="0"/>
                  </a:moveTo>
                  <a:lnTo>
                    <a:pt x="1939" y="0"/>
                  </a:lnTo>
                  <a:cubicBezTo>
                    <a:pt x="429" y="1305"/>
                    <a:pt x="0" y="3448"/>
                    <a:pt x="876" y="5219"/>
                  </a:cubicBezTo>
                  <a:lnTo>
                    <a:pt x="1883" y="7269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8792838" y="3785192"/>
              <a:ext cx="117913" cy="270021"/>
            </a:xfrm>
            <a:custGeom>
              <a:avLst/>
              <a:gdLst/>
              <a:ahLst/>
              <a:cxnLst/>
              <a:rect l="l" t="t" r="r" b="b"/>
              <a:pathLst>
                <a:path w="3207" h="7344" extrusionOk="0">
                  <a:moveTo>
                    <a:pt x="1" y="0"/>
                  </a:moveTo>
                  <a:lnTo>
                    <a:pt x="1660" y="6561"/>
                  </a:lnTo>
                  <a:lnTo>
                    <a:pt x="1268" y="4306"/>
                  </a:lnTo>
                  <a:lnTo>
                    <a:pt x="3207" y="73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75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6722607" y="3035944"/>
              <a:ext cx="1084862" cy="1071883"/>
            </a:xfrm>
            <a:custGeom>
              <a:avLst/>
              <a:gdLst/>
              <a:ahLst/>
              <a:cxnLst/>
              <a:rect l="l" t="t" r="r" b="b"/>
              <a:pathLst>
                <a:path w="29506" h="29153" extrusionOk="0">
                  <a:moveTo>
                    <a:pt x="14804" y="1"/>
                  </a:moveTo>
                  <a:cubicBezTo>
                    <a:pt x="14335" y="1"/>
                    <a:pt x="13867" y="23"/>
                    <a:pt x="13402" y="63"/>
                  </a:cubicBezTo>
                  <a:cubicBezTo>
                    <a:pt x="11967" y="156"/>
                    <a:pt x="10550" y="473"/>
                    <a:pt x="9208" y="994"/>
                  </a:cubicBezTo>
                  <a:cubicBezTo>
                    <a:pt x="7847" y="1516"/>
                    <a:pt x="6655" y="2374"/>
                    <a:pt x="5741" y="3492"/>
                  </a:cubicBezTo>
                  <a:cubicBezTo>
                    <a:pt x="4269" y="5319"/>
                    <a:pt x="4008" y="7574"/>
                    <a:pt x="4194" y="9848"/>
                  </a:cubicBezTo>
                  <a:cubicBezTo>
                    <a:pt x="4232" y="10127"/>
                    <a:pt x="4530" y="11376"/>
                    <a:pt x="4381" y="11525"/>
                  </a:cubicBezTo>
                  <a:cubicBezTo>
                    <a:pt x="3412" y="12681"/>
                    <a:pt x="1361" y="13780"/>
                    <a:pt x="728" y="15253"/>
                  </a:cubicBezTo>
                  <a:cubicBezTo>
                    <a:pt x="38" y="17005"/>
                    <a:pt x="1" y="18943"/>
                    <a:pt x="653" y="20714"/>
                  </a:cubicBezTo>
                  <a:cubicBezTo>
                    <a:pt x="1045" y="21776"/>
                    <a:pt x="1716" y="22839"/>
                    <a:pt x="1604" y="23975"/>
                  </a:cubicBezTo>
                  <a:cubicBezTo>
                    <a:pt x="1529" y="24721"/>
                    <a:pt x="1138" y="25336"/>
                    <a:pt x="858" y="25970"/>
                  </a:cubicBezTo>
                  <a:cubicBezTo>
                    <a:pt x="579" y="26622"/>
                    <a:pt x="355" y="27461"/>
                    <a:pt x="672" y="28113"/>
                  </a:cubicBezTo>
                  <a:cubicBezTo>
                    <a:pt x="1037" y="28934"/>
                    <a:pt x="1996" y="29153"/>
                    <a:pt x="3015" y="29153"/>
                  </a:cubicBezTo>
                  <a:cubicBezTo>
                    <a:pt x="4079" y="29153"/>
                    <a:pt x="5207" y="28915"/>
                    <a:pt x="5797" y="28877"/>
                  </a:cubicBezTo>
                  <a:cubicBezTo>
                    <a:pt x="8276" y="28710"/>
                    <a:pt x="10755" y="28505"/>
                    <a:pt x="13215" y="28244"/>
                  </a:cubicBezTo>
                  <a:cubicBezTo>
                    <a:pt x="13868" y="28188"/>
                    <a:pt x="14501" y="28113"/>
                    <a:pt x="15154" y="28039"/>
                  </a:cubicBezTo>
                  <a:cubicBezTo>
                    <a:pt x="15806" y="27964"/>
                    <a:pt x="16440" y="27908"/>
                    <a:pt x="17092" y="27834"/>
                  </a:cubicBezTo>
                  <a:cubicBezTo>
                    <a:pt x="19552" y="27554"/>
                    <a:pt x="22012" y="27237"/>
                    <a:pt x="24473" y="26864"/>
                  </a:cubicBezTo>
                  <a:cubicBezTo>
                    <a:pt x="25610" y="26697"/>
                    <a:pt x="28927" y="26827"/>
                    <a:pt x="29337" y="25038"/>
                  </a:cubicBezTo>
                  <a:cubicBezTo>
                    <a:pt x="29505" y="24330"/>
                    <a:pt x="29132" y="23547"/>
                    <a:pt x="28704" y="22988"/>
                  </a:cubicBezTo>
                  <a:cubicBezTo>
                    <a:pt x="28294" y="22428"/>
                    <a:pt x="27790" y="21907"/>
                    <a:pt x="27567" y="21180"/>
                  </a:cubicBezTo>
                  <a:cubicBezTo>
                    <a:pt x="27231" y="20080"/>
                    <a:pt x="27679" y="18925"/>
                    <a:pt x="27846" y="17788"/>
                  </a:cubicBezTo>
                  <a:cubicBezTo>
                    <a:pt x="28126" y="15924"/>
                    <a:pt x="27697" y="14041"/>
                    <a:pt x="26653" y="12476"/>
                  </a:cubicBezTo>
                  <a:cubicBezTo>
                    <a:pt x="25721" y="11171"/>
                    <a:pt x="24454" y="10407"/>
                    <a:pt x="23261" y="9512"/>
                  </a:cubicBezTo>
                  <a:cubicBezTo>
                    <a:pt x="23038" y="9307"/>
                    <a:pt x="23056" y="8021"/>
                    <a:pt x="23000" y="7704"/>
                  </a:cubicBezTo>
                  <a:cubicBezTo>
                    <a:pt x="22814" y="6549"/>
                    <a:pt x="22534" y="5430"/>
                    <a:pt x="22143" y="4331"/>
                  </a:cubicBezTo>
                  <a:cubicBezTo>
                    <a:pt x="21491" y="2597"/>
                    <a:pt x="20391" y="1311"/>
                    <a:pt x="18676" y="659"/>
                  </a:cubicBezTo>
                  <a:cubicBezTo>
                    <a:pt x="17439" y="178"/>
                    <a:pt x="16121" y="1"/>
                    <a:pt x="14804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7947222" y="3892038"/>
              <a:ext cx="649682" cy="1133873"/>
            </a:xfrm>
            <a:custGeom>
              <a:avLst/>
              <a:gdLst/>
              <a:ahLst/>
              <a:cxnLst/>
              <a:rect l="l" t="t" r="r" b="b"/>
              <a:pathLst>
                <a:path w="17670" h="30839" extrusionOk="0">
                  <a:moveTo>
                    <a:pt x="13004" y="1"/>
                  </a:moveTo>
                  <a:cubicBezTo>
                    <a:pt x="12994" y="1"/>
                    <a:pt x="12983" y="1"/>
                    <a:pt x="12972" y="2"/>
                  </a:cubicBezTo>
                  <a:cubicBezTo>
                    <a:pt x="12674" y="39"/>
                    <a:pt x="12451" y="281"/>
                    <a:pt x="12451" y="580"/>
                  </a:cubicBezTo>
                  <a:lnTo>
                    <a:pt x="12339" y="4195"/>
                  </a:lnTo>
                  <a:cubicBezTo>
                    <a:pt x="12339" y="4345"/>
                    <a:pt x="12208" y="4456"/>
                    <a:pt x="12078" y="4475"/>
                  </a:cubicBezTo>
                  <a:lnTo>
                    <a:pt x="11985" y="4475"/>
                  </a:lnTo>
                  <a:cubicBezTo>
                    <a:pt x="11854" y="4475"/>
                    <a:pt x="11742" y="4382"/>
                    <a:pt x="11705" y="4270"/>
                  </a:cubicBezTo>
                  <a:lnTo>
                    <a:pt x="11034" y="1474"/>
                  </a:lnTo>
                  <a:cubicBezTo>
                    <a:pt x="10941" y="1139"/>
                    <a:pt x="10643" y="915"/>
                    <a:pt x="10326" y="915"/>
                  </a:cubicBezTo>
                  <a:cubicBezTo>
                    <a:pt x="10009" y="1008"/>
                    <a:pt x="9823" y="1325"/>
                    <a:pt x="9916" y="1623"/>
                  </a:cubicBezTo>
                  <a:cubicBezTo>
                    <a:pt x="9916" y="1623"/>
                    <a:pt x="10904" y="5649"/>
                    <a:pt x="10904" y="5668"/>
                  </a:cubicBezTo>
                  <a:cubicBezTo>
                    <a:pt x="10978" y="6022"/>
                    <a:pt x="10941" y="6395"/>
                    <a:pt x="10829" y="6749"/>
                  </a:cubicBezTo>
                  <a:cubicBezTo>
                    <a:pt x="10792" y="6870"/>
                    <a:pt x="10685" y="6931"/>
                    <a:pt x="10575" y="6931"/>
                  </a:cubicBezTo>
                  <a:cubicBezTo>
                    <a:pt x="10466" y="6931"/>
                    <a:pt x="10354" y="6870"/>
                    <a:pt x="10307" y="6749"/>
                  </a:cubicBezTo>
                  <a:lnTo>
                    <a:pt x="9804" y="5258"/>
                  </a:lnTo>
                  <a:cubicBezTo>
                    <a:pt x="9722" y="5025"/>
                    <a:pt x="9509" y="4883"/>
                    <a:pt x="9276" y="4883"/>
                  </a:cubicBezTo>
                  <a:cubicBezTo>
                    <a:pt x="9192" y="4883"/>
                    <a:pt x="9105" y="4901"/>
                    <a:pt x="9021" y="4941"/>
                  </a:cubicBezTo>
                  <a:cubicBezTo>
                    <a:pt x="8760" y="5090"/>
                    <a:pt x="8648" y="5407"/>
                    <a:pt x="8760" y="5687"/>
                  </a:cubicBezTo>
                  <a:lnTo>
                    <a:pt x="9301" y="7234"/>
                  </a:lnTo>
                  <a:cubicBezTo>
                    <a:pt x="9431" y="8128"/>
                    <a:pt x="9711" y="8985"/>
                    <a:pt x="10121" y="9806"/>
                  </a:cubicBezTo>
                  <a:lnTo>
                    <a:pt x="9804" y="10495"/>
                  </a:lnTo>
                  <a:lnTo>
                    <a:pt x="9450" y="11259"/>
                  </a:lnTo>
                  <a:lnTo>
                    <a:pt x="9468" y="11259"/>
                  </a:lnTo>
                  <a:lnTo>
                    <a:pt x="5275" y="18156"/>
                  </a:lnTo>
                  <a:cubicBezTo>
                    <a:pt x="5349" y="18379"/>
                    <a:pt x="5312" y="18640"/>
                    <a:pt x="5182" y="18845"/>
                  </a:cubicBezTo>
                  <a:lnTo>
                    <a:pt x="4585" y="19758"/>
                  </a:lnTo>
                  <a:lnTo>
                    <a:pt x="112" y="26543"/>
                  </a:lnTo>
                  <a:lnTo>
                    <a:pt x="0" y="26710"/>
                  </a:lnTo>
                  <a:lnTo>
                    <a:pt x="1808" y="28835"/>
                  </a:lnTo>
                  <a:cubicBezTo>
                    <a:pt x="2882" y="30278"/>
                    <a:pt x="4127" y="30839"/>
                    <a:pt x="5288" y="30839"/>
                  </a:cubicBezTo>
                  <a:cubicBezTo>
                    <a:pt x="6304" y="30839"/>
                    <a:pt x="7256" y="30410"/>
                    <a:pt x="7977" y="29767"/>
                  </a:cubicBezTo>
                  <a:cubicBezTo>
                    <a:pt x="8462" y="29320"/>
                    <a:pt x="8835" y="28742"/>
                    <a:pt x="9040" y="28108"/>
                  </a:cubicBezTo>
                  <a:lnTo>
                    <a:pt x="14072" y="12471"/>
                  </a:lnTo>
                  <a:lnTo>
                    <a:pt x="14091" y="12471"/>
                  </a:lnTo>
                  <a:lnTo>
                    <a:pt x="14296" y="11781"/>
                  </a:lnTo>
                  <a:lnTo>
                    <a:pt x="14333" y="11707"/>
                  </a:lnTo>
                  <a:cubicBezTo>
                    <a:pt x="15209" y="10272"/>
                    <a:pt x="15899" y="8725"/>
                    <a:pt x="16383" y="7103"/>
                  </a:cubicBezTo>
                  <a:lnTo>
                    <a:pt x="17539" y="4121"/>
                  </a:lnTo>
                  <a:cubicBezTo>
                    <a:pt x="17669" y="3823"/>
                    <a:pt x="17520" y="3469"/>
                    <a:pt x="17203" y="3357"/>
                  </a:cubicBezTo>
                  <a:cubicBezTo>
                    <a:pt x="17147" y="3339"/>
                    <a:pt x="17091" y="3331"/>
                    <a:pt x="17036" y="3331"/>
                  </a:cubicBezTo>
                  <a:cubicBezTo>
                    <a:pt x="16799" y="3331"/>
                    <a:pt x="16586" y="3484"/>
                    <a:pt x="16495" y="3711"/>
                  </a:cubicBezTo>
                  <a:lnTo>
                    <a:pt x="15936" y="5053"/>
                  </a:lnTo>
                  <a:cubicBezTo>
                    <a:pt x="15888" y="5179"/>
                    <a:pt x="15774" y="5244"/>
                    <a:pt x="15660" y="5244"/>
                  </a:cubicBezTo>
                  <a:cubicBezTo>
                    <a:pt x="15555" y="5244"/>
                    <a:pt x="15449" y="5188"/>
                    <a:pt x="15395" y="5071"/>
                  </a:cubicBezTo>
                  <a:cubicBezTo>
                    <a:pt x="15302" y="4885"/>
                    <a:pt x="15284" y="4661"/>
                    <a:pt x="15321" y="4438"/>
                  </a:cubicBezTo>
                  <a:lnTo>
                    <a:pt x="15917" y="1232"/>
                  </a:lnTo>
                  <a:cubicBezTo>
                    <a:pt x="15973" y="896"/>
                    <a:pt x="15750" y="580"/>
                    <a:pt x="15414" y="561"/>
                  </a:cubicBezTo>
                  <a:cubicBezTo>
                    <a:pt x="15401" y="560"/>
                    <a:pt x="15389" y="560"/>
                    <a:pt x="15377" y="560"/>
                  </a:cubicBezTo>
                  <a:cubicBezTo>
                    <a:pt x="15094" y="560"/>
                    <a:pt x="14853" y="760"/>
                    <a:pt x="14799" y="1046"/>
                  </a:cubicBezTo>
                  <a:lnTo>
                    <a:pt x="14240" y="4140"/>
                  </a:lnTo>
                  <a:cubicBezTo>
                    <a:pt x="14207" y="4334"/>
                    <a:pt x="14034" y="4486"/>
                    <a:pt x="13843" y="4486"/>
                  </a:cubicBezTo>
                  <a:cubicBezTo>
                    <a:pt x="13814" y="4486"/>
                    <a:pt x="13785" y="4482"/>
                    <a:pt x="13755" y="4475"/>
                  </a:cubicBezTo>
                  <a:cubicBezTo>
                    <a:pt x="13569" y="4438"/>
                    <a:pt x="13438" y="4289"/>
                    <a:pt x="13457" y="4102"/>
                  </a:cubicBezTo>
                  <a:lnTo>
                    <a:pt x="13550" y="580"/>
                  </a:lnTo>
                  <a:cubicBezTo>
                    <a:pt x="13568" y="255"/>
                    <a:pt x="13308" y="1"/>
                    <a:pt x="13004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8333722" y="4127975"/>
              <a:ext cx="56218" cy="79381"/>
            </a:xfrm>
            <a:custGeom>
              <a:avLst/>
              <a:gdLst/>
              <a:ahLst/>
              <a:cxnLst/>
              <a:rect l="l" t="t" r="r" b="b"/>
              <a:pathLst>
                <a:path w="1529" h="2159" extrusionOk="0">
                  <a:moveTo>
                    <a:pt x="216" y="1"/>
                  </a:moveTo>
                  <a:cubicBezTo>
                    <a:pt x="152" y="1"/>
                    <a:pt x="84" y="39"/>
                    <a:pt x="56" y="108"/>
                  </a:cubicBezTo>
                  <a:cubicBezTo>
                    <a:pt x="0" y="201"/>
                    <a:pt x="37" y="295"/>
                    <a:pt x="131" y="351"/>
                  </a:cubicBezTo>
                  <a:cubicBezTo>
                    <a:pt x="187" y="369"/>
                    <a:pt x="1156" y="872"/>
                    <a:pt x="1063" y="1953"/>
                  </a:cubicBezTo>
                  <a:cubicBezTo>
                    <a:pt x="1063" y="2047"/>
                    <a:pt x="1137" y="2140"/>
                    <a:pt x="1230" y="2158"/>
                  </a:cubicBezTo>
                  <a:lnTo>
                    <a:pt x="1249" y="2158"/>
                  </a:lnTo>
                  <a:cubicBezTo>
                    <a:pt x="1342" y="2140"/>
                    <a:pt x="1398" y="2065"/>
                    <a:pt x="1417" y="1991"/>
                  </a:cubicBezTo>
                  <a:cubicBezTo>
                    <a:pt x="1529" y="649"/>
                    <a:pt x="336" y="34"/>
                    <a:pt x="280" y="15"/>
                  </a:cubicBezTo>
                  <a:cubicBezTo>
                    <a:pt x="261" y="5"/>
                    <a:pt x="239" y="1"/>
                    <a:pt x="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6460822" y="3979802"/>
              <a:ext cx="1683106" cy="1229432"/>
            </a:xfrm>
            <a:custGeom>
              <a:avLst/>
              <a:gdLst/>
              <a:ahLst/>
              <a:cxnLst/>
              <a:rect l="l" t="t" r="r" b="b"/>
              <a:pathLst>
                <a:path w="45777" h="33438" extrusionOk="0">
                  <a:moveTo>
                    <a:pt x="29370" y="0"/>
                  </a:moveTo>
                  <a:cubicBezTo>
                    <a:pt x="29341" y="0"/>
                    <a:pt x="29311" y="0"/>
                    <a:pt x="29282" y="1"/>
                  </a:cubicBezTo>
                  <a:lnTo>
                    <a:pt x="17316" y="206"/>
                  </a:lnTo>
                  <a:cubicBezTo>
                    <a:pt x="13998" y="261"/>
                    <a:pt x="10867" y="1958"/>
                    <a:pt x="8668" y="4884"/>
                  </a:cubicBezTo>
                  <a:lnTo>
                    <a:pt x="206" y="16216"/>
                  </a:lnTo>
                  <a:cubicBezTo>
                    <a:pt x="38" y="16440"/>
                    <a:pt x="1" y="16738"/>
                    <a:pt x="113" y="16999"/>
                  </a:cubicBezTo>
                  <a:lnTo>
                    <a:pt x="262" y="17390"/>
                  </a:lnTo>
                  <a:lnTo>
                    <a:pt x="3896" y="26467"/>
                  </a:lnTo>
                  <a:cubicBezTo>
                    <a:pt x="3952" y="26616"/>
                    <a:pt x="4064" y="26746"/>
                    <a:pt x="4195" y="26821"/>
                  </a:cubicBezTo>
                  <a:cubicBezTo>
                    <a:pt x="4275" y="26865"/>
                    <a:pt x="4362" y="26885"/>
                    <a:pt x="4449" y="26885"/>
                  </a:cubicBezTo>
                  <a:cubicBezTo>
                    <a:pt x="4621" y="26885"/>
                    <a:pt x="4791" y="26802"/>
                    <a:pt x="4903" y="26653"/>
                  </a:cubicBezTo>
                  <a:lnTo>
                    <a:pt x="8519" y="22087"/>
                  </a:lnTo>
                  <a:lnTo>
                    <a:pt x="9096" y="21323"/>
                  </a:lnTo>
                  <a:cubicBezTo>
                    <a:pt x="9171" y="21248"/>
                    <a:pt x="9246" y="21192"/>
                    <a:pt x="9320" y="21155"/>
                  </a:cubicBezTo>
                  <a:cubicBezTo>
                    <a:pt x="9395" y="21117"/>
                    <a:pt x="9474" y="21100"/>
                    <a:pt x="9552" y="21100"/>
                  </a:cubicBezTo>
                  <a:cubicBezTo>
                    <a:pt x="9900" y="21100"/>
                    <a:pt x="10235" y="21450"/>
                    <a:pt x="10159" y="21938"/>
                  </a:cubicBezTo>
                  <a:lnTo>
                    <a:pt x="8575" y="32580"/>
                  </a:lnTo>
                  <a:cubicBezTo>
                    <a:pt x="8519" y="33028"/>
                    <a:pt x="8817" y="33438"/>
                    <a:pt x="9190" y="33438"/>
                  </a:cubicBezTo>
                  <a:lnTo>
                    <a:pt x="34407" y="33438"/>
                  </a:lnTo>
                  <a:cubicBezTo>
                    <a:pt x="34799" y="33400"/>
                    <a:pt x="35078" y="33028"/>
                    <a:pt x="35022" y="32655"/>
                  </a:cubicBezTo>
                  <a:lnTo>
                    <a:pt x="33997" y="19049"/>
                  </a:lnTo>
                  <a:cubicBezTo>
                    <a:pt x="33960" y="18588"/>
                    <a:pt x="34280" y="18269"/>
                    <a:pt x="34608" y="18269"/>
                  </a:cubicBezTo>
                  <a:cubicBezTo>
                    <a:pt x="34771" y="18269"/>
                    <a:pt x="34936" y="18348"/>
                    <a:pt x="35059" y="18527"/>
                  </a:cubicBezTo>
                  <a:lnTo>
                    <a:pt x="39384" y="24454"/>
                  </a:lnTo>
                  <a:cubicBezTo>
                    <a:pt x="39492" y="24626"/>
                    <a:pt x="39672" y="24710"/>
                    <a:pt x="39851" y="24710"/>
                  </a:cubicBezTo>
                  <a:cubicBezTo>
                    <a:pt x="40040" y="24710"/>
                    <a:pt x="40229" y="24617"/>
                    <a:pt x="40334" y="24435"/>
                  </a:cubicBezTo>
                  <a:lnTo>
                    <a:pt x="40427" y="24286"/>
                  </a:lnTo>
                  <a:lnTo>
                    <a:pt x="40539" y="24118"/>
                  </a:lnTo>
                  <a:lnTo>
                    <a:pt x="45012" y="17334"/>
                  </a:lnTo>
                  <a:lnTo>
                    <a:pt x="45609" y="16440"/>
                  </a:lnTo>
                  <a:cubicBezTo>
                    <a:pt x="45758" y="16234"/>
                    <a:pt x="45776" y="15974"/>
                    <a:pt x="45702" y="15731"/>
                  </a:cubicBezTo>
                  <a:cubicBezTo>
                    <a:pt x="45683" y="15657"/>
                    <a:pt x="45646" y="15582"/>
                    <a:pt x="45590" y="15526"/>
                  </a:cubicBezTo>
                  <a:lnTo>
                    <a:pt x="45068" y="14818"/>
                  </a:lnTo>
                  <a:lnTo>
                    <a:pt x="43111" y="12171"/>
                  </a:lnTo>
                  <a:lnTo>
                    <a:pt x="40483" y="8593"/>
                  </a:lnTo>
                  <a:lnTo>
                    <a:pt x="37967" y="5201"/>
                  </a:lnTo>
                  <a:cubicBezTo>
                    <a:pt x="37650" y="4772"/>
                    <a:pt x="37315" y="4343"/>
                    <a:pt x="36998" y="3896"/>
                  </a:cubicBezTo>
                  <a:cubicBezTo>
                    <a:pt x="36439" y="3057"/>
                    <a:pt x="35730" y="2330"/>
                    <a:pt x="34910" y="1753"/>
                  </a:cubicBezTo>
                  <a:cubicBezTo>
                    <a:pt x="33294" y="614"/>
                    <a:pt x="31353" y="0"/>
                    <a:pt x="29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6947403" y="3979802"/>
              <a:ext cx="611995" cy="187808"/>
            </a:xfrm>
            <a:custGeom>
              <a:avLst/>
              <a:gdLst/>
              <a:ahLst/>
              <a:cxnLst/>
              <a:rect l="l" t="t" r="r" b="b"/>
              <a:pathLst>
                <a:path w="16645" h="5108" extrusionOk="0">
                  <a:moveTo>
                    <a:pt x="16551" y="1"/>
                  </a:moveTo>
                  <a:lnTo>
                    <a:pt x="13289" y="56"/>
                  </a:lnTo>
                  <a:lnTo>
                    <a:pt x="4101" y="206"/>
                  </a:lnTo>
                  <a:cubicBezTo>
                    <a:pt x="2684" y="243"/>
                    <a:pt x="1286" y="560"/>
                    <a:pt x="0" y="1137"/>
                  </a:cubicBezTo>
                  <a:cubicBezTo>
                    <a:pt x="447" y="2200"/>
                    <a:pt x="2199" y="5107"/>
                    <a:pt x="8220" y="5107"/>
                  </a:cubicBezTo>
                  <a:cubicBezTo>
                    <a:pt x="14072" y="5107"/>
                    <a:pt x="16066" y="1473"/>
                    <a:pt x="16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655288" y="4494437"/>
              <a:ext cx="159019" cy="412605"/>
            </a:xfrm>
            <a:custGeom>
              <a:avLst/>
              <a:gdLst/>
              <a:ahLst/>
              <a:cxnLst/>
              <a:rect l="l" t="t" r="r" b="b"/>
              <a:pathLst>
                <a:path w="4325" h="11222" extrusionOk="0">
                  <a:moveTo>
                    <a:pt x="0" y="1"/>
                  </a:moveTo>
                  <a:lnTo>
                    <a:pt x="1883" y="11221"/>
                  </a:lnTo>
                  <a:lnTo>
                    <a:pt x="1846" y="9450"/>
                  </a:lnTo>
                  <a:lnTo>
                    <a:pt x="1510" y="5052"/>
                  </a:lnTo>
                  <a:cubicBezTo>
                    <a:pt x="1473" y="4847"/>
                    <a:pt x="1547" y="4623"/>
                    <a:pt x="1696" y="4474"/>
                  </a:cubicBezTo>
                  <a:lnTo>
                    <a:pt x="1696" y="4400"/>
                  </a:lnTo>
                  <a:lnTo>
                    <a:pt x="1734" y="4437"/>
                  </a:lnTo>
                  <a:cubicBezTo>
                    <a:pt x="1839" y="4324"/>
                    <a:pt x="1976" y="4270"/>
                    <a:pt x="2112" y="4270"/>
                  </a:cubicBezTo>
                  <a:cubicBezTo>
                    <a:pt x="2290" y="4270"/>
                    <a:pt x="2467" y="4361"/>
                    <a:pt x="2572" y="4530"/>
                  </a:cubicBezTo>
                  <a:lnTo>
                    <a:pt x="4138" y="6636"/>
                  </a:lnTo>
                  <a:lnTo>
                    <a:pt x="4324" y="6822"/>
                  </a:lnTo>
                  <a:lnTo>
                    <a:pt x="2591" y="3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6636277" y="3871375"/>
              <a:ext cx="385176" cy="397420"/>
            </a:xfrm>
            <a:custGeom>
              <a:avLst/>
              <a:gdLst/>
              <a:ahLst/>
              <a:cxnLst/>
              <a:rect l="l" t="t" r="r" b="b"/>
              <a:pathLst>
                <a:path w="10476" h="10809" extrusionOk="0">
                  <a:moveTo>
                    <a:pt x="6756" y="0"/>
                  </a:moveTo>
                  <a:cubicBezTo>
                    <a:pt x="5934" y="0"/>
                    <a:pt x="4931" y="210"/>
                    <a:pt x="3709" y="732"/>
                  </a:cubicBezTo>
                  <a:lnTo>
                    <a:pt x="820" y="2763"/>
                  </a:lnTo>
                  <a:cubicBezTo>
                    <a:pt x="299" y="3117"/>
                    <a:pt x="0" y="3714"/>
                    <a:pt x="19" y="4347"/>
                  </a:cubicBezTo>
                  <a:lnTo>
                    <a:pt x="75" y="8131"/>
                  </a:lnTo>
                  <a:cubicBezTo>
                    <a:pt x="75" y="8872"/>
                    <a:pt x="672" y="9456"/>
                    <a:pt x="1405" y="9456"/>
                  </a:cubicBezTo>
                  <a:cubicBezTo>
                    <a:pt x="1427" y="9456"/>
                    <a:pt x="1450" y="9455"/>
                    <a:pt x="1473" y="9454"/>
                  </a:cubicBezTo>
                  <a:lnTo>
                    <a:pt x="2231" y="9399"/>
                  </a:lnTo>
                  <a:lnTo>
                    <a:pt x="2231" y="9399"/>
                  </a:lnTo>
                  <a:lnTo>
                    <a:pt x="2554" y="10405"/>
                  </a:lnTo>
                  <a:cubicBezTo>
                    <a:pt x="2642" y="10658"/>
                    <a:pt x="2877" y="10808"/>
                    <a:pt x="3118" y="10808"/>
                  </a:cubicBezTo>
                  <a:cubicBezTo>
                    <a:pt x="3232" y="10808"/>
                    <a:pt x="3347" y="10775"/>
                    <a:pt x="3448" y="10703"/>
                  </a:cubicBezTo>
                  <a:cubicBezTo>
                    <a:pt x="3728" y="10498"/>
                    <a:pt x="3877" y="10144"/>
                    <a:pt x="3840" y="9790"/>
                  </a:cubicBezTo>
                  <a:lnTo>
                    <a:pt x="3542" y="6062"/>
                  </a:lnTo>
                  <a:lnTo>
                    <a:pt x="4436" y="10218"/>
                  </a:lnTo>
                  <a:cubicBezTo>
                    <a:pt x="4469" y="10395"/>
                    <a:pt x="4621" y="10494"/>
                    <a:pt x="4773" y="10494"/>
                  </a:cubicBezTo>
                  <a:cubicBezTo>
                    <a:pt x="4878" y="10494"/>
                    <a:pt x="4983" y="10447"/>
                    <a:pt x="5051" y="10349"/>
                  </a:cubicBezTo>
                  <a:cubicBezTo>
                    <a:pt x="5666" y="9380"/>
                    <a:pt x="5965" y="8243"/>
                    <a:pt x="5871" y="7087"/>
                  </a:cubicBezTo>
                  <a:lnTo>
                    <a:pt x="5778" y="6081"/>
                  </a:lnTo>
                  <a:lnTo>
                    <a:pt x="5778" y="6081"/>
                  </a:lnTo>
                  <a:cubicBezTo>
                    <a:pt x="5848" y="6084"/>
                    <a:pt x="5918" y="6085"/>
                    <a:pt x="5988" y="6085"/>
                  </a:cubicBezTo>
                  <a:cubicBezTo>
                    <a:pt x="7350" y="6085"/>
                    <a:pt x="8682" y="5568"/>
                    <a:pt x="9692" y="4646"/>
                  </a:cubicBezTo>
                  <a:cubicBezTo>
                    <a:pt x="10289" y="4068"/>
                    <a:pt x="10475" y="3192"/>
                    <a:pt x="10177" y="2428"/>
                  </a:cubicBezTo>
                  <a:cubicBezTo>
                    <a:pt x="9776" y="1358"/>
                    <a:pt x="8847" y="0"/>
                    <a:pt x="6756" y="0"/>
                  </a:cubicBezTo>
                  <a:close/>
                </a:path>
              </a:pathLst>
            </a:custGeom>
            <a:solidFill>
              <a:srgbClr val="EB8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6678743" y="4114629"/>
              <a:ext cx="38422" cy="103023"/>
            </a:xfrm>
            <a:custGeom>
              <a:avLst/>
              <a:gdLst/>
              <a:ahLst/>
              <a:cxnLst/>
              <a:rect l="l" t="t" r="r" b="b"/>
              <a:pathLst>
                <a:path w="1045" h="2802" extrusionOk="0">
                  <a:moveTo>
                    <a:pt x="170" y="1"/>
                  </a:moveTo>
                  <a:cubicBezTo>
                    <a:pt x="157" y="1"/>
                    <a:pt x="144" y="2"/>
                    <a:pt x="131" y="5"/>
                  </a:cubicBezTo>
                  <a:cubicBezTo>
                    <a:pt x="38" y="24"/>
                    <a:pt x="1" y="117"/>
                    <a:pt x="20" y="192"/>
                  </a:cubicBezTo>
                  <a:lnTo>
                    <a:pt x="728" y="2689"/>
                  </a:lnTo>
                  <a:cubicBezTo>
                    <a:pt x="746" y="2745"/>
                    <a:pt x="784" y="2782"/>
                    <a:pt x="840" y="2801"/>
                  </a:cubicBezTo>
                  <a:lnTo>
                    <a:pt x="914" y="2801"/>
                  </a:lnTo>
                  <a:cubicBezTo>
                    <a:pt x="989" y="2782"/>
                    <a:pt x="1045" y="2689"/>
                    <a:pt x="1007" y="2615"/>
                  </a:cubicBezTo>
                  <a:lnTo>
                    <a:pt x="318" y="117"/>
                  </a:lnTo>
                  <a:cubicBezTo>
                    <a:pt x="302" y="39"/>
                    <a:pt x="235" y="1"/>
                    <a:pt x="170" y="1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6746616" y="4098341"/>
              <a:ext cx="36804" cy="13751"/>
            </a:xfrm>
            <a:custGeom>
              <a:avLst/>
              <a:gdLst/>
              <a:ahLst/>
              <a:cxnLst/>
              <a:rect l="l" t="t" r="r" b="b"/>
              <a:pathLst>
                <a:path w="1001" h="374" extrusionOk="0">
                  <a:moveTo>
                    <a:pt x="800" y="0"/>
                  </a:moveTo>
                  <a:cubicBezTo>
                    <a:pt x="795" y="0"/>
                    <a:pt x="789" y="0"/>
                    <a:pt x="783" y="1"/>
                  </a:cubicBezTo>
                  <a:cubicBezTo>
                    <a:pt x="447" y="38"/>
                    <a:pt x="131" y="76"/>
                    <a:pt x="131" y="76"/>
                  </a:cubicBezTo>
                  <a:cubicBezTo>
                    <a:pt x="56" y="94"/>
                    <a:pt x="0" y="169"/>
                    <a:pt x="19" y="243"/>
                  </a:cubicBezTo>
                  <a:cubicBezTo>
                    <a:pt x="19" y="318"/>
                    <a:pt x="75" y="374"/>
                    <a:pt x="131" y="374"/>
                  </a:cubicBezTo>
                  <a:lnTo>
                    <a:pt x="187" y="374"/>
                  </a:lnTo>
                  <a:lnTo>
                    <a:pt x="820" y="299"/>
                  </a:lnTo>
                  <a:cubicBezTo>
                    <a:pt x="1001" y="263"/>
                    <a:pt x="971" y="0"/>
                    <a:pt x="800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6668485" y="4109297"/>
              <a:ext cx="36841" cy="14450"/>
            </a:xfrm>
            <a:custGeom>
              <a:avLst/>
              <a:gdLst/>
              <a:ahLst/>
              <a:cxnLst/>
              <a:rect l="l" t="t" r="r" b="b"/>
              <a:pathLst>
                <a:path w="1002" h="393" extrusionOk="0">
                  <a:moveTo>
                    <a:pt x="801" y="0"/>
                  </a:moveTo>
                  <a:cubicBezTo>
                    <a:pt x="795" y="0"/>
                    <a:pt x="789" y="1"/>
                    <a:pt x="783" y="1"/>
                  </a:cubicBezTo>
                  <a:cubicBezTo>
                    <a:pt x="448" y="38"/>
                    <a:pt x="149" y="76"/>
                    <a:pt x="149" y="76"/>
                  </a:cubicBezTo>
                  <a:cubicBezTo>
                    <a:pt x="56" y="94"/>
                    <a:pt x="0" y="169"/>
                    <a:pt x="19" y="262"/>
                  </a:cubicBezTo>
                  <a:cubicBezTo>
                    <a:pt x="19" y="318"/>
                    <a:pt x="75" y="374"/>
                    <a:pt x="131" y="393"/>
                  </a:cubicBezTo>
                  <a:lnTo>
                    <a:pt x="187" y="393"/>
                  </a:lnTo>
                  <a:lnTo>
                    <a:pt x="820" y="299"/>
                  </a:lnTo>
                  <a:cubicBezTo>
                    <a:pt x="1001" y="281"/>
                    <a:pt x="989" y="0"/>
                    <a:pt x="801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833240" y="4074295"/>
              <a:ext cx="18237" cy="33017"/>
            </a:xfrm>
            <a:custGeom>
              <a:avLst/>
              <a:gdLst/>
              <a:ahLst/>
              <a:cxnLst/>
              <a:rect l="l" t="t" r="r" b="b"/>
              <a:pathLst>
                <a:path w="496" h="898" extrusionOk="0">
                  <a:moveTo>
                    <a:pt x="193" y="0"/>
                  </a:moveTo>
                  <a:cubicBezTo>
                    <a:pt x="98" y="0"/>
                    <a:pt x="1" y="89"/>
                    <a:pt x="48" y="208"/>
                  </a:cubicBezTo>
                  <a:cubicBezTo>
                    <a:pt x="123" y="375"/>
                    <a:pt x="160" y="562"/>
                    <a:pt x="179" y="748"/>
                  </a:cubicBezTo>
                  <a:cubicBezTo>
                    <a:pt x="198" y="823"/>
                    <a:pt x="235" y="879"/>
                    <a:pt x="309" y="879"/>
                  </a:cubicBezTo>
                  <a:cubicBezTo>
                    <a:pt x="328" y="897"/>
                    <a:pt x="328" y="897"/>
                    <a:pt x="347" y="897"/>
                  </a:cubicBezTo>
                  <a:cubicBezTo>
                    <a:pt x="421" y="879"/>
                    <a:pt x="496" y="804"/>
                    <a:pt x="496" y="730"/>
                  </a:cubicBezTo>
                  <a:cubicBezTo>
                    <a:pt x="458" y="506"/>
                    <a:pt x="403" y="301"/>
                    <a:pt x="328" y="96"/>
                  </a:cubicBezTo>
                  <a:cubicBezTo>
                    <a:pt x="301" y="28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DA7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872692" y="3291772"/>
              <a:ext cx="712039" cy="843630"/>
            </a:xfrm>
            <a:custGeom>
              <a:avLst/>
              <a:gdLst/>
              <a:ahLst/>
              <a:cxnLst/>
              <a:rect l="l" t="t" r="r" b="b"/>
              <a:pathLst>
                <a:path w="19366" h="22945" extrusionOk="0">
                  <a:moveTo>
                    <a:pt x="13942" y="1"/>
                  </a:moveTo>
                  <a:lnTo>
                    <a:pt x="13793" y="2741"/>
                  </a:lnTo>
                  <a:cubicBezTo>
                    <a:pt x="13793" y="2834"/>
                    <a:pt x="13700" y="2927"/>
                    <a:pt x="13588" y="2927"/>
                  </a:cubicBezTo>
                  <a:lnTo>
                    <a:pt x="9394" y="2927"/>
                  </a:lnTo>
                  <a:cubicBezTo>
                    <a:pt x="8928" y="2927"/>
                    <a:pt x="8518" y="2573"/>
                    <a:pt x="8444" y="2107"/>
                  </a:cubicBezTo>
                  <a:lnTo>
                    <a:pt x="8145" y="94"/>
                  </a:lnTo>
                  <a:lnTo>
                    <a:pt x="7885" y="1660"/>
                  </a:lnTo>
                  <a:cubicBezTo>
                    <a:pt x="7773" y="2386"/>
                    <a:pt x="7120" y="2946"/>
                    <a:pt x="6375" y="2946"/>
                  </a:cubicBezTo>
                  <a:lnTo>
                    <a:pt x="2796" y="2946"/>
                  </a:lnTo>
                  <a:cubicBezTo>
                    <a:pt x="2703" y="3393"/>
                    <a:pt x="2647" y="3840"/>
                    <a:pt x="2666" y="4288"/>
                  </a:cubicBezTo>
                  <a:lnTo>
                    <a:pt x="2666" y="5984"/>
                  </a:lnTo>
                  <a:cubicBezTo>
                    <a:pt x="2647" y="6263"/>
                    <a:pt x="2666" y="6543"/>
                    <a:pt x="2722" y="6822"/>
                  </a:cubicBezTo>
                  <a:lnTo>
                    <a:pt x="2051" y="6822"/>
                  </a:lnTo>
                  <a:cubicBezTo>
                    <a:pt x="914" y="6841"/>
                    <a:pt x="1" y="7773"/>
                    <a:pt x="19" y="8928"/>
                  </a:cubicBezTo>
                  <a:lnTo>
                    <a:pt x="19" y="9320"/>
                  </a:lnTo>
                  <a:cubicBezTo>
                    <a:pt x="1" y="10457"/>
                    <a:pt x="914" y="11389"/>
                    <a:pt x="2051" y="11407"/>
                  </a:cubicBezTo>
                  <a:lnTo>
                    <a:pt x="2852" y="11407"/>
                  </a:lnTo>
                  <a:cubicBezTo>
                    <a:pt x="3188" y="13308"/>
                    <a:pt x="4269" y="14986"/>
                    <a:pt x="5853" y="16067"/>
                  </a:cubicBezTo>
                  <a:lnTo>
                    <a:pt x="5853" y="18900"/>
                  </a:lnTo>
                  <a:cubicBezTo>
                    <a:pt x="4977" y="18919"/>
                    <a:pt x="4120" y="19049"/>
                    <a:pt x="3281" y="19291"/>
                  </a:cubicBezTo>
                  <a:cubicBezTo>
                    <a:pt x="3262" y="19310"/>
                    <a:pt x="3244" y="19329"/>
                    <a:pt x="3225" y="19347"/>
                  </a:cubicBezTo>
                  <a:cubicBezTo>
                    <a:pt x="3225" y="19366"/>
                    <a:pt x="4082" y="22944"/>
                    <a:pt x="10158" y="22944"/>
                  </a:cubicBezTo>
                  <a:cubicBezTo>
                    <a:pt x="15023" y="22944"/>
                    <a:pt x="16682" y="19925"/>
                    <a:pt x="17148" y="18714"/>
                  </a:cubicBezTo>
                  <a:lnTo>
                    <a:pt x="17148" y="18714"/>
                  </a:lnTo>
                  <a:lnTo>
                    <a:pt x="14371" y="18751"/>
                  </a:lnTo>
                  <a:lnTo>
                    <a:pt x="14371" y="15489"/>
                  </a:lnTo>
                  <a:cubicBezTo>
                    <a:pt x="15563" y="14408"/>
                    <a:pt x="16346" y="12973"/>
                    <a:pt x="16626" y="11389"/>
                  </a:cubicBezTo>
                  <a:lnTo>
                    <a:pt x="17297" y="11389"/>
                  </a:lnTo>
                  <a:cubicBezTo>
                    <a:pt x="18452" y="11370"/>
                    <a:pt x="19366" y="10420"/>
                    <a:pt x="19347" y="9283"/>
                  </a:cubicBezTo>
                  <a:lnTo>
                    <a:pt x="19347" y="8891"/>
                  </a:lnTo>
                  <a:cubicBezTo>
                    <a:pt x="19347" y="7754"/>
                    <a:pt x="18434" y="6822"/>
                    <a:pt x="17297" y="6822"/>
                  </a:cubicBezTo>
                  <a:lnTo>
                    <a:pt x="16738" y="6822"/>
                  </a:lnTo>
                  <a:lnTo>
                    <a:pt x="16738" y="4865"/>
                  </a:lnTo>
                  <a:cubicBezTo>
                    <a:pt x="16738" y="4455"/>
                    <a:pt x="16700" y="4064"/>
                    <a:pt x="16644" y="3654"/>
                  </a:cubicBezTo>
                  <a:cubicBezTo>
                    <a:pt x="16626" y="3412"/>
                    <a:pt x="16589" y="3169"/>
                    <a:pt x="16533" y="2946"/>
                  </a:cubicBezTo>
                  <a:lnTo>
                    <a:pt x="16160" y="2946"/>
                  </a:lnTo>
                  <a:cubicBezTo>
                    <a:pt x="15731" y="2946"/>
                    <a:pt x="15340" y="2703"/>
                    <a:pt x="15153" y="2331"/>
                  </a:cubicBezTo>
                  <a:lnTo>
                    <a:pt x="13942" y="1"/>
                  </a:ln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7503144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1101" y="1"/>
                  </a:moveTo>
                  <a:cubicBezTo>
                    <a:pt x="1037" y="1"/>
                    <a:pt x="974" y="29"/>
                    <a:pt x="933" y="80"/>
                  </a:cubicBezTo>
                  <a:lnTo>
                    <a:pt x="1" y="1143"/>
                  </a:lnTo>
                  <a:lnTo>
                    <a:pt x="728" y="1777"/>
                  </a:lnTo>
                  <a:cubicBezTo>
                    <a:pt x="765" y="1814"/>
                    <a:pt x="821" y="1832"/>
                    <a:pt x="877" y="1832"/>
                  </a:cubicBezTo>
                  <a:cubicBezTo>
                    <a:pt x="951" y="1832"/>
                    <a:pt x="1007" y="1795"/>
                    <a:pt x="1063" y="1758"/>
                  </a:cubicBezTo>
                  <a:cubicBezTo>
                    <a:pt x="1138" y="1646"/>
                    <a:pt x="1138" y="1497"/>
                    <a:pt x="1044" y="1422"/>
                  </a:cubicBezTo>
                  <a:lnTo>
                    <a:pt x="672" y="1087"/>
                  </a:lnTo>
                  <a:lnTo>
                    <a:pt x="1287" y="397"/>
                  </a:lnTo>
                  <a:cubicBezTo>
                    <a:pt x="1361" y="285"/>
                    <a:pt x="1361" y="136"/>
                    <a:pt x="1249" y="62"/>
                  </a:cubicBezTo>
                  <a:cubicBezTo>
                    <a:pt x="1207" y="20"/>
                    <a:pt x="1154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6261" y="3584882"/>
              <a:ext cx="50077" cy="67395"/>
            </a:xfrm>
            <a:custGeom>
              <a:avLst/>
              <a:gdLst/>
              <a:ahLst/>
              <a:cxnLst/>
              <a:rect l="l" t="t" r="r" b="b"/>
              <a:pathLst>
                <a:path w="1362" h="1833" extrusionOk="0">
                  <a:moveTo>
                    <a:pt x="251" y="1"/>
                  </a:moveTo>
                  <a:cubicBezTo>
                    <a:pt x="199" y="1"/>
                    <a:pt x="144" y="20"/>
                    <a:pt x="94" y="62"/>
                  </a:cubicBezTo>
                  <a:cubicBezTo>
                    <a:pt x="1" y="136"/>
                    <a:pt x="1" y="304"/>
                    <a:pt x="75" y="397"/>
                  </a:cubicBezTo>
                  <a:lnTo>
                    <a:pt x="690" y="1087"/>
                  </a:lnTo>
                  <a:lnTo>
                    <a:pt x="318" y="1422"/>
                  </a:lnTo>
                  <a:cubicBezTo>
                    <a:pt x="224" y="1497"/>
                    <a:pt x="206" y="1646"/>
                    <a:pt x="299" y="1758"/>
                  </a:cubicBezTo>
                  <a:cubicBezTo>
                    <a:pt x="336" y="1795"/>
                    <a:pt x="411" y="1832"/>
                    <a:pt x="485" y="1832"/>
                  </a:cubicBezTo>
                  <a:cubicBezTo>
                    <a:pt x="541" y="1832"/>
                    <a:pt x="597" y="1814"/>
                    <a:pt x="635" y="1777"/>
                  </a:cubicBezTo>
                  <a:lnTo>
                    <a:pt x="1361" y="1143"/>
                  </a:lnTo>
                  <a:lnTo>
                    <a:pt x="430" y="80"/>
                  </a:lnTo>
                  <a:cubicBezTo>
                    <a:pt x="378" y="29"/>
                    <a:pt x="316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7166685" y="3790119"/>
              <a:ext cx="66512" cy="30039"/>
            </a:xfrm>
            <a:custGeom>
              <a:avLst/>
              <a:gdLst/>
              <a:ahLst/>
              <a:cxnLst/>
              <a:rect l="l" t="t" r="r" b="b"/>
              <a:pathLst>
                <a:path w="1809" h="817" extrusionOk="0">
                  <a:moveTo>
                    <a:pt x="1068" y="1"/>
                  </a:moveTo>
                  <a:cubicBezTo>
                    <a:pt x="711" y="1"/>
                    <a:pt x="359" y="141"/>
                    <a:pt x="94" y="407"/>
                  </a:cubicBezTo>
                  <a:cubicBezTo>
                    <a:pt x="0" y="500"/>
                    <a:pt x="0" y="649"/>
                    <a:pt x="94" y="742"/>
                  </a:cubicBezTo>
                  <a:cubicBezTo>
                    <a:pt x="149" y="780"/>
                    <a:pt x="205" y="817"/>
                    <a:pt x="261" y="817"/>
                  </a:cubicBezTo>
                  <a:cubicBezTo>
                    <a:pt x="317" y="817"/>
                    <a:pt x="392" y="780"/>
                    <a:pt x="429" y="742"/>
                  </a:cubicBezTo>
                  <a:cubicBezTo>
                    <a:pt x="609" y="562"/>
                    <a:pt x="836" y="467"/>
                    <a:pt x="1069" y="467"/>
                  </a:cubicBezTo>
                  <a:cubicBezTo>
                    <a:pt x="1197" y="467"/>
                    <a:pt x="1328" y="496"/>
                    <a:pt x="1454" y="556"/>
                  </a:cubicBezTo>
                  <a:cubicBezTo>
                    <a:pt x="1481" y="565"/>
                    <a:pt x="1511" y="570"/>
                    <a:pt x="1540" y="570"/>
                  </a:cubicBezTo>
                  <a:cubicBezTo>
                    <a:pt x="1632" y="570"/>
                    <a:pt x="1724" y="524"/>
                    <a:pt x="1752" y="425"/>
                  </a:cubicBezTo>
                  <a:cubicBezTo>
                    <a:pt x="1808" y="314"/>
                    <a:pt x="1771" y="164"/>
                    <a:pt x="1641" y="127"/>
                  </a:cubicBezTo>
                  <a:cubicBezTo>
                    <a:pt x="1457" y="42"/>
                    <a:pt x="1262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205401" y="3618451"/>
              <a:ext cx="144974" cy="98794"/>
            </a:xfrm>
            <a:custGeom>
              <a:avLst/>
              <a:gdLst/>
              <a:ahLst/>
              <a:cxnLst/>
              <a:rect l="l" t="t" r="r" b="b"/>
              <a:pathLst>
                <a:path w="3943" h="2687" extrusionOk="0">
                  <a:moveTo>
                    <a:pt x="2826" y="0"/>
                  </a:moveTo>
                  <a:cubicBezTo>
                    <a:pt x="2770" y="0"/>
                    <a:pt x="2714" y="14"/>
                    <a:pt x="2656" y="43"/>
                  </a:cubicBezTo>
                  <a:cubicBezTo>
                    <a:pt x="2097" y="509"/>
                    <a:pt x="1482" y="901"/>
                    <a:pt x="830" y="1199"/>
                  </a:cubicBezTo>
                  <a:cubicBezTo>
                    <a:pt x="1" y="1534"/>
                    <a:pt x="767" y="2687"/>
                    <a:pt x="1939" y="2687"/>
                  </a:cubicBezTo>
                  <a:cubicBezTo>
                    <a:pt x="2138" y="2687"/>
                    <a:pt x="2347" y="2654"/>
                    <a:pt x="2563" y="2578"/>
                  </a:cubicBezTo>
                  <a:cubicBezTo>
                    <a:pt x="3942" y="2078"/>
                    <a:pt x="3504" y="0"/>
                    <a:pt x="28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6973435" y="3651542"/>
              <a:ext cx="514671" cy="365984"/>
            </a:xfrm>
            <a:custGeom>
              <a:avLst/>
              <a:gdLst/>
              <a:ahLst/>
              <a:cxnLst/>
              <a:rect l="l" t="t" r="r" b="b"/>
              <a:pathLst>
                <a:path w="13998" h="9954" extrusionOk="0">
                  <a:moveTo>
                    <a:pt x="0" y="1"/>
                  </a:moveTo>
                  <a:lnTo>
                    <a:pt x="0" y="1306"/>
                  </a:lnTo>
                  <a:lnTo>
                    <a:pt x="0" y="1604"/>
                  </a:lnTo>
                  <a:lnTo>
                    <a:pt x="94" y="1604"/>
                  </a:lnTo>
                  <a:cubicBezTo>
                    <a:pt x="429" y="3505"/>
                    <a:pt x="1510" y="5182"/>
                    <a:pt x="3113" y="6282"/>
                  </a:cubicBezTo>
                  <a:lnTo>
                    <a:pt x="3113" y="6636"/>
                  </a:lnTo>
                  <a:cubicBezTo>
                    <a:pt x="3225" y="6729"/>
                    <a:pt x="3374" y="6804"/>
                    <a:pt x="3504" y="6878"/>
                  </a:cubicBezTo>
                  <a:cubicBezTo>
                    <a:pt x="3635" y="8593"/>
                    <a:pt x="5182" y="9954"/>
                    <a:pt x="7083" y="9954"/>
                  </a:cubicBezTo>
                  <a:cubicBezTo>
                    <a:pt x="8965" y="9954"/>
                    <a:pt x="10568" y="8556"/>
                    <a:pt x="10643" y="6804"/>
                  </a:cubicBezTo>
                  <a:cubicBezTo>
                    <a:pt x="10997" y="6599"/>
                    <a:pt x="11314" y="6375"/>
                    <a:pt x="11631" y="6133"/>
                  </a:cubicBezTo>
                  <a:lnTo>
                    <a:pt x="11631" y="5704"/>
                  </a:lnTo>
                  <a:cubicBezTo>
                    <a:pt x="12823" y="4642"/>
                    <a:pt x="13625" y="3188"/>
                    <a:pt x="13886" y="1604"/>
                  </a:cubicBezTo>
                  <a:lnTo>
                    <a:pt x="13998" y="1604"/>
                  </a:lnTo>
                  <a:lnTo>
                    <a:pt x="13998" y="1306"/>
                  </a:lnTo>
                  <a:lnTo>
                    <a:pt x="13998" y="1"/>
                  </a:lnTo>
                  <a:cubicBezTo>
                    <a:pt x="13998" y="3561"/>
                    <a:pt x="10866" y="6450"/>
                    <a:pt x="7008" y="6450"/>
                  </a:cubicBezTo>
                  <a:cubicBezTo>
                    <a:pt x="3132" y="6450"/>
                    <a:pt x="0" y="356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7283863" y="3649189"/>
              <a:ext cx="29488" cy="47614"/>
            </a:xfrm>
            <a:custGeom>
              <a:avLst/>
              <a:gdLst/>
              <a:ahLst/>
              <a:cxnLst/>
              <a:rect l="l" t="t" r="r" b="b"/>
              <a:pathLst>
                <a:path w="802" h="1295" extrusionOk="0">
                  <a:moveTo>
                    <a:pt x="605" y="1"/>
                  </a:moveTo>
                  <a:cubicBezTo>
                    <a:pt x="576" y="1"/>
                    <a:pt x="547" y="9"/>
                    <a:pt x="522" y="28"/>
                  </a:cubicBezTo>
                  <a:cubicBezTo>
                    <a:pt x="131" y="288"/>
                    <a:pt x="0" y="810"/>
                    <a:pt x="243" y="1220"/>
                  </a:cubicBezTo>
                  <a:cubicBezTo>
                    <a:pt x="280" y="1258"/>
                    <a:pt x="336" y="1295"/>
                    <a:pt x="392" y="1295"/>
                  </a:cubicBezTo>
                  <a:cubicBezTo>
                    <a:pt x="429" y="1295"/>
                    <a:pt x="448" y="1276"/>
                    <a:pt x="485" y="1258"/>
                  </a:cubicBezTo>
                  <a:cubicBezTo>
                    <a:pt x="560" y="1202"/>
                    <a:pt x="578" y="1109"/>
                    <a:pt x="541" y="1015"/>
                  </a:cubicBezTo>
                  <a:cubicBezTo>
                    <a:pt x="392" y="773"/>
                    <a:pt x="466" y="475"/>
                    <a:pt x="690" y="326"/>
                  </a:cubicBezTo>
                  <a:cubicBezTo>
                    <a:pt x="765" y="270"/>
                    <a:pt x="802" y="158"/>
                    <a:pt x="746" y="83"/>
                  </a:cubicBezTo>
                  <a:cubicBezTo>
                    <a:pt x="721" y="34"/>
                    <a:pt x="663" y="1"/>
                    <a:pt x="605" y="1"/>
                  </a:cubicBezTo>
                  <a:close/>
                </a:path>
              </a:pathLst>
            </a:custGeom>
            <a:solidFill>
              <a:srgbClr val="FFC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278384" y="3444541"/>
              <a:ext cx="92544" cy="41474"/>
            </a:xfrm>
            <a:custGeom>
              <a:avLst/>
              <a:gdLst/>
              <a:ahLst/>
              <a:cxnLst/>
              <a:rect l="l" t="t" r="r" b="b"/>
              <a:pathLst>
                <a:path w="2517" h="1128" extrusionOk="0">
                  <a:moveTo>
                    <a:pt x="1036" y="1"/>
                  </a:moveTo>
                  <a:cubicBezTo>
                    <a:pt x="739" y="1"/>
                    <a:pt x="448" y="88"/>
                    <a:pt x="205" y="263"/>
                  </a:cubicBezTo>
                  <a:cubicBezTo>
                    <a:pt x="0" y="449"/>
                    <a:pt x="19" y="636"/>
                    <a:pt x="149" y="710"/>
                  </a:cubicBezTo>
                  <a:cubicBezTo>
                    <a:pt x="317" y="804"/>
                    <a:pt x="485" y="841"/>
                    <a:pt x="671" y="859"/>
                  </a:cubicBezTo>
                  <a:cubicBezTo>
                    <a:pt x="858" y="878"/>
                    <a:pt x="1044" y="915"/>
                    <a:pt x="1212" y="934"/>
                  </a:cubicBezTo>
                  <a:cubicBezTo>
                    <a:pt x="1361" y="971"/>
                    <a:pt x="1547" y="1009"/>
                    <a:pt x="1734" y="1064"/>
                  </a:cubicBezTo>
                  <a:cubicBezTo>
                    <a:pt x="1860" y="1106"/>
                    <a:pt x="1996" y="1127"/>
                    <a:pt x="2135" y="1127"/>
                  </a:cubicBezTo>
                  <a:cubicBezTo>
                    <a:pt x="2181" y="1127"/>
                    <a:pt x="2228" y="1125"/>
                    <a:pt x="2274" y="1120"/>
                  </a:cubicBezTo>
                  <a:cubicBezTo>
                    <a:pt x="2423" y="1083"/>
                    <a:pt x="2517" y="934"/>
                    <a:pt x="2386" y="692"/>
                  </a:cubicBezTo>
                  <a:cubicBezTo>
                    <a:pt x="2162" y="338"/>
                    <a:pt x="1790" y="95"/>
                    <a:pt x="1380" y="39"/>
                  </a:cubicBezTo>
                  <a:cubicBezTo>
                    <a:pt x="1266" y="13"/>
                    <a:pt x="1150" y="1"/>
                    <a:pt x="1036" y="1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061824" y="3438952"/>
              <a:ext cx="89823" cy="45445"/>
            </a:xfrm>
            <a:custGeom>
              <a:avLst/>
              <a:gdLst/>
              <a:ahLst/>
              <a:cxnLst/>
              <a:rect l="l" t="t" r="r" b="b"/>
              <a:pathLst>
                <a:path w="2443" h="1236" extrusionOk="0">
                  <a:moveTo>
                    <a:pt x="1505" y="0"/>
                  </a:moveTo>
                  <a:cubicBezTo>
                    <a:pt x="941" y="0"/>
                    <a:pt x="394" y="303"/>
                    <a:pt x="94" y="825"/>
                  </a:cubicBezTo>
                  <a:cubicBezTo>
                    <a:pt x="1" y="1067"/>
                    <a:pt x="113" y="1216"/>
                    <a:pt x="262" y="1235"/>
                  </a:cubicBezTo>
                  <a:cubicBezTo>
                    <a:pt x="429" y="1235"/>
                    <a:pt x="616" y="1198"/>
                    <a:pt x="784" y="1123"/>
                  </a:cubicBezTo>
                  <a:cubicBezTo>
                    <a:pt x="951" y="1049"/>
                    <a:pt x="1138" y="993"/>
                    <a:pt x="1305" y="956"/>
                  </a:cubicBezTo>
                  <a:cubicBezTo>
                    <a:pt x="1454" y="900"/>
                    <a:pt x="1641" y="844"/>
                    <a:pt x="1827" y="806"/>
                  </a:cubicBezTo>
                  <a:cubicBezTo>
                    <a:pt x="1995" y="788"/>
                    <a:pt x="2163" y="713"/>
                    <a:pt x="2330" y="620"/>
                  </a:cubicBezTo>
                  <a:cubicBezTo>
                    <a:pt x="2442" y="508"/>
                    <a:pt x="2442" y="322"/>
                    <a:pt x="2219" y="173"/>
                  </a:cubicBezTo>
                  <a:cubicBezTo>
                    <a:pt x="1990" y="55"/>
                    <a:pt x="1746" y="0"/>
                    <a:pt x="1505" y="0"/>
                  </a:cubicBezTo>
                  <a:close/>
                </a:path>
              </a:pathLst>
            </a:custGeom>
            <a:solidFill>
              <a:srgbClr val="9E45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173523" y="3487081"/>
              <a:ext cx="68351" cy="122693"/>
            </a:xfrm>
            <a:custGeom>
              <a:avLst/>
              <a:gdLst/>
              <a:ahLst/>
              <a:cxnLst/>
              <a:rect l="l" t="t" r="r" b="b"/>
              <a:pathLst>
                <a:path w="1859" h="3337" extrusionOk="0">
                  <a:moveTo>
                    <a:pt x="1343" y="1"/>
                  </a:moveTo>
                  <a:cubicBezTo>
                    <a:pt x="1212" y="1"/>
                    <a:pt x="1100" y="94"/>
                    <a:pt x="1082" y="224"/>
                  </a:cubicBezTo>
                  <a:lnTo>
                    <a:pt x="1026" y="1119"/>
                  </a:lnTo>
                  <a:cubicBezTo>
                    <a:pt x="1026" y="1212"/>
                    <a:pt x="970" y="1305"/>
                    <a:pt x="895" y="1380"/>
                  </a:cubicBezTo>
                  <a:cubicBezTo>
                    <a:pt x="821" y="1436"/>
                    <a:pt x="728" y="1473"/>
                    <a:pt x="616" y="1473"/>
                  </a:cubicBezTo>
                  <a:cubicBezTo>
                    <a:pt x="599" y="1471"/>
                    <a:pt x="582" y="1469"/>
                    <a:pt x="564" y="1469"/>
                  </a:cubicBezTo>
                  <a:cubicBezTo>
                    <a:pt x="448" y="1469"/>
                    <a:pt x="324" y="1522"/>
                    <a:pt x="243" y="1604"/>
                  </a:cubicBezTo>
                  <a:cubicBezTo>
                    <a:pt x="131" y="1697"/>
                    <a:pt x="57" y="1827"/>
                    <a:pt x="57" y="1976"/>
                  </a:cubicBezTo>
                  <a:lnTo>
                    <a:pt x="19" y="2424"/>
                  </a:lnTo>
                  <a:cubicBezTo>
                    <a:pt x="1" y="2629"/>
                    <a:pt x="75" y="2834"/>
                    <a:pt x="206" y="3001"/>
                  </a:cubicBezTo>
                  <a:cubicBezTo>
                    <a:pt x="336" y="3151"/>
                    <a:pt x="523" y="3244"/>
                    <a:pt x="728" y="3262"/>
                  </a:cubicBezTo>
                  <a:lnTo>
                    <a:pt x="1529" y="3337"/>
                  </a:lnTo>
                  <a:lnTo>
                    <a:pt x="1548" y="3337"/>
                  </a:lnTo>
                  <a:lnTo>
                    <a:pt x="1529" y="3318"/>
                  </a:lnTo>
                  <a:lnTo>
                    <a:pt x="1529" y="3318"/>
                  </a:lnTo>
                  <a:cubicBezTo>
                    <a:pt x="1535" y="3319"/>
                    <a:pt x="1541" y="3319"/>
                    <a:pt x="1547" y="3319"/>
                  </a:cubicBezTo>
                  <a:cubicBezTo>
                    <a:pt x="1847" y="3319"/>
                    <a:pt x="1858" y="2871"/>
                    <a:pt x="1548" y="2852"/>
                  </a:cubicBezTo>
                  <a:lnTo>
                    <a:pt x="765" y="2796"/>
                  </a:lnTo>
                  <a:cubicBezTo>
                    <a:pt x="690" y="2796"/>
                    <a:pt x="616" y="2740"/>
                    <a:pt x="560" y="2685"/>
                  </a:cubicBezTo>
                  <a:cubicBezTo>
                    <a:pt x="504" y="2629"/>
                    <a:pt x="467" y="2535"/>
                    <a:pt x="485" y="2442"/>
                  </a:cubicBezTo>
                  <a:lnTo>
                    <a:pt x="504" y="2014"/>
                  </a:lnTo>
                  <a:cubicBezTo>
                    <a:pt x="523" y="1976"/>
                    <a:pt x="541" y="1939"/>
                    <a:pt x="579" y="1939"/>
                  </a:cubicBezTo>
                  <a:cubicBezTo>
                    <a:pt x="602" y="1941"/>
                    <a:pt x="625" y="1942"/>
                    <a:pt x="648" y="1942"/>
                  </a:cubicBezTo>
                  <a:cubicBezTo>
                    <a:pt x="1100" y="1942"/>
                    <a:pt x="1456" y="1600"/>
                    <a:pt x="1492" y="1156"/>
                  </a:cubicBezTo>
                  <a:lnTo>
                    <a:pt x="1548" y="262"/>
                  </a:lnTo>
                  <a:cubicBezTo>
                    <a:pt x="1566" y="131"/>
                    <a:pt x="1473" y="19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277024" y="3541129"/>
              <a:ext cx="65814" cy="23200"/>
            </a:xfrm>
            <a:custGeom>
              <a:avLst/>
              <a:gdLst/>
              <a:ahLst/>
              <a:cxnLst/>
              <a:rect l="l" t="t" r="r" b="b"/>
              <a:pathLst>
                <a:path w="1790" h="631" extrusionOk="0">
                  <a:moveTo>
                    <a:pt x="992" y="0"/>
                  </a:moveTo>
                  <a:cubicBezTo>
                    <a:pt x="966" y="0"/>
                    <a:pt x="940" y="1"/>
                    <a:pt x="913" y="3"/>
                  </a:cubicBezTo>
                  <a:cubicBezTo>
                    <a:pt x="652" y="3"/>
                    <a:pt x="391" y="59"/>
                    <a:pt x="149" y="189"/>
                  </a:cubicBezTo>
                  <a:cubicBezTo>
                    <a:pt x="37" y="245"/>
                    <a:pt x="0" y="394"/>
                    <a:pt x="56" y="506"/>
                  </a:cubicBezTo>
                  <a:cubicBezTo>
                    <a:pt x="95" y="584"/>
                    <a:pt x="169" y="625"/>
                    <a:pt x="254" y="625"/>
                  </a:cubicBezTo>
                  <a:cubicBezTo>
                    <a:pt x="292" y="625"/>
                    <a:pt x="332" y="617"/>
                    <a:pt x="373" y="599"/>
                  </a:cubicBezTo>
                  <a:cubicBezTo>
                    <a:pt x="522" y="506"/>
                    <a:pt x="694" y="460"/>
                    <a:pt x="871" y="460"/>
                  </a:cubicBezTo>
                  <a:cubicBezTo>
                    <a:pt x="1048" y="460"/>
                    <a:pt x="1230" y="506"/>
                    <a:pt x="1398" y="599"/>
                  </a:cubicBezTo>
                  <a:cubicBezTo>
                    <a:pt x="1431" y="620"/>
                    <a:pt x="1472" y="630"/>
                    <a:pt x="1514" y="630"/>
                  </a:cubicBezTo>
                  <a:cubicBezTo>
                    <a:pt x="1589" y="630"/>
                    <a:pt x="1667" y="597"/>
                    <a:pt x="1715" y="525"/>
                  </a:cubicBezTo>
                  <a:cubicBezTo>
                    <a:pt x="1789" y="413"/>
                    <a:pt x="1752" y="264"/>
                    <a:pt x="1640" y="208"/>
                  </a:cubicBezTo>
                  <a:cubicBezTo>
                    <a:pt x="1439" y="74"/>
                    <a:pt x="1223" y="0"/>
                    <a:pt x="992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065243" y="3541129"/>
              <a:ext cx="65851" cy="23200"/>
            </a:xfrm>
            <a:custGeom>
              <a:avLst/>
              <a:gdLst/>
              <a:ahLst/>
              <a:cxnLst/>
              <a:rect l="l" t="t" r="r" b="b"/>
              <a:pathLst>
                <a:path w="1791" h="631" extrusionOk="0">
                  <a:moveTo>
                    <a:pt x="993" y="0"/>
                  </a:moveTo>
                  <a:cubicBezTo>
                    <a:pt x="967" y="0"/>
                    <a:pt x="941" y="1"/>
                    <a:pt x="914" y="3"/>
                  </a:cubicBezTo>
                  <a:cubicBezTo>
                    <a:pt x="653" y="3"/>
                    <a:pt x="392" y="59"/>
                    <a:pt x="150" y="189"/>
                  </a:cubicBezTo>
                  <a:cubicBezTo>
                    <a:pt x="38" y="245"/>
                    <a:pt x="1" y="394"/>
                    <a:pt x="57" y="506"/>
                  </a:cubicBezTo>
                  <a:cubicBezTo>
                    <a:pt x="95" y="584"/>
                    <a:pt x="170" y="625"/>
                    <a:pt x="249" y="625"/>
                  </a:cubicBezTo>
                  <a:cubicBezTo>
                    <a:pt x="284" y="625"/>
                    <a:pt x="320" y="617"/>
                    <a:pt x="355" y="599"/>
                  </a:cubicBezTo>
                  <a:cubicBezTo>
                    <a:pt x="513" y="506"/>
                    <a:pt x="691" y="460"/>
                    <a:pt x="870" y="460"/>
                  </a:cubicBezTo>
                  <a:cubicBezTo>
                    <a:pt x="1049" y="460"/>
                    <a:pt x="1231" y="506"/>
                    <a:pt x="1399" y="599"/>
                  </a:cubicBezTo>
                  <a:cubicBezTo>
                    <a:pt x="1432" y="620"/>
                    <a:pt x="1473" y="630"/>
                    <a:pt x="1515" y="630"/>
                  </a:cubicBezTo>
                  <a:cubicBezTo>
                    <a:pt x="1589" y="630"/>
                    <a:pt x="1668" y="597"/>
                    <a:pt x="1716" y="525"/>
                  </a:cubicBezTo>
                  <a:cubicBezTo>
                    <a:pt x="1790" y="413"/>
                    <a:pt x="1753" y="264"/>
                    <a:pt x="1641" y="208"/>
                  </a:cubicBezTo>
                  <a:cubicBezTo>
                    <a:pt x="1440" y="74"/>
                    <a:pt x="1224" y="0"/>
                    <a:pt x="993" y="0"/>
                  </a:cubicBezTo>
                  <a:close/>
                </a:path>
              </a:pathLst>
            </a:custGeom>
            <a:solidFill>
              <a:srgbClr val="4E18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660249" y="4319718"/>
              <a:ext cx="530923" cy="548314"/>
            </a:xfrm>
            <a:custGeom>
              <a:avLst/>
              <a:gdLst/>
              <a:ahLst/>
              <a:cxnLst/>
              <a:rect l="l" t="t" r="r" b="b"/>
              <a:pathLst>
                <a:path w="14440" h="14913" extrusionOk="0">
                  <a:moveTo>
                    <a:pt x="1" y="0"/>
                  </a:moveTo>
                  <a:lnTo>
                    <a:pt x="8313" y="13606"/>
                  </a:lnTo>
                  <a:lnTo>
                    <a:pt x="10531" y="14668"/>
                  </a:lnTo>
                  <a:cubicBezTo>
                    <a:pt x="10888" y="14836"/>
                    <a:pt x="11251" y="14913"/>
                    <a:pt x="11603" y="14913"/>
                  </a:cubicBezTo>
                  <a:cubicBezTo>
                    <a:pt x="13127" y="14913"/>
                    <a:pt x="14439" y="13475"/>
                    <a:pt x="14091" y="11780"/>
                  </a:cubicBezTo>
                  <a:lnTo>
                    <a:pt x="12768" y="5331"/>
                  </a:lnTo>
                  <a:cubicBezTo>
                    <a:pt x="12265" y="2740"/>
                    <a:pt x="10103" y="802"/>
                    <a:pt x="7456" y="5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817170" y="4200554"/>
              <a:ext cx="686192" cy="441320"/>
            </a:xfrm>
            <a:custGeom>
              <a:avLst/>
              <a:gdLst/>
              <a:ahLst/>
              <a:cxnLst/>
              <a:rect l="l" t="t" r="r" b="b"/>
              <a:pathLst>
                <a:path w="18663" h="12003" extrusionOk="0">
                  <a:moveTo>
                    <a:pt x="9663" y="1"/>
                  </a:moveTo>
                  <a:cubicBezTo>
                    <a:pt x="7790" y="1"/>
                    <a:pt x="5984" y="911"/>
                    <a:pt x="4889" y="2533"/>
                  </a:cubicBezTo>
                  <a:lnTo>
                    <a:pt x="1199" y="7882"/>
                  </a:lnTo>
                  <a:cubicBezTo>
                    <a:pt x="1" y="9614"/>
                    <a:pt x="1226" y="12002"/>
                    <a:pt x="3271" y="12002"/>
                  </a:cubicBezTo>
                  <a:cubicBezTo>
                    <a:pt x="3295" y="12002"/>
                    <a:pt x="3318" y="12002"/>
                    <a:pt x="3342" y="12001"/>
                  </a:cubicBezTo>
                  <a:lnTo>
                    <a:pt x="5784" y="11945"/>
                  </a:lnTo>
                  <a:lnTo>
                    <a:pt x="18663" y="2850"/>
                  </a:lnTo>
                  <a:lnTo>
                    <a:pt x="11599" y="334"/>
                  </a:lnTo>
                  <a:cubicBezTo>
                    <a:pt x="10963" y="109"/>
                    <a:pt x="10309" y="1"/>
                    <a:pt x="966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6015421" y="4266920"/>
              <a:ext cx="929262" cy="1097179"/>
            </a:xfrm>
            <a:custGeom>
              <a:avLst/>
              <a:gdLst/>
              <a:ahLst/>
              <a:cxnLst/>
              <a:rect l="l" t="t" r="r" b="b"/>
              <a:pathLst>
                <a:path w="25274" h="29841" extrusionOk="0">
                  <a:moveTo>
                    <a:pt x="10978" y="1"/>
                  </a:moveTo>
                  <a:cubicBezTo>
                    <a:pt x="8872" y="20"/>
                    <a:pt x="6934" y="1119"/>
                    <a:pt x="5871" y="2927"/>
                  </a:cubicBezTo>
                  <a:lnTo>
                    <a:pt x="1398" y="10476"/>
                  </a:lnTo>
                  <a:cubicBezTo>
                    <a:pt x="19" y="12787"/>
                    <a:pt x="0" y="15676"/>
                    <a:pt x="1323" y="18024"/>
                  </a:cubicBezTo>
                  <a:lnTo>
                    <a:pt x="4063" y="22851"/>
                  </a:lnTo>
                  <a:lnTo>
                    <a:pt x="3616" y="28536"/>
                  </a:lnTo>
                  <a:lnTo>
                    <a:pt x="11463" y="29207"/>
                  </a:lnTo>
                  <a:lnTo>
                    <a:pt x="15060" y="29505"/>
                  </a:lnTo>
                  <a:lnTo>
                    <a:pt x="19067" y="29841"/>
                  </a:lnTo>
                  <a:lnTo>
                    <a:pt x="19496" y="24175"/>
                  </a:lnTo>
                  <a:lnTo>
                    <a:pt x="23857" y="18770"/>
                  </a:lnTo>
                  <a:cubicBezTo>
                    <a:pt x="24994" y="17353"/>
                    <a:pt x="25274" y="15433"/>
                    <a:pt x="24603" y="13737"/>
                  </a:cubicBezTo>
                  <a:lnTo>
                    <a:pt x="20856" y="4232"/>
                  </a:lnTo>
                  <a:cubicBezTo>
                    <a:pt x="20092" y="2256"/>
                    <a:pt x="18340" y="840"/>
                    <a:pt x="16234" y="486"/>
                  </a:cubicBezTo>
                  <a:lnTo>
                    <a:pt x="13532" y="57"/>
                  </a:lnTo>
                  <a:lnTo>
                    <a:pt x="13233" y="1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6076381" y="4289568"/>
              <a:ext cx="829254" cy="978604"/>
            </a:xfrm>
            <a:custGeom>
              <a:avLst/>
              <a:gdLst/>
              <a:ahLst/>
              <a:cxnLst/>
              <a:rect l="l" t="t" r="r" b="b"/>
              <a:pathLst>
                <a:path w="22554" h="26616" extrusionOk="0">
                  <a:moveTo>
                    <a:pt x="9786" y="0"/>
                  </a:moveTo>
                  <a:cubicBezTo>
                    <a:pt x="7922" y="0"/>
                    <a:pt x="6189" y="1007"/>
                    <a:pt x="5257" y="2609"/>
                  </a:cubicBezTo>
                  <a:lnTo>
                    <a:pt x="1250" y="9338"/>
                  </a:lnTo>
                  <a:cubicBezTo>
                    <a:pt x="20" y="11407"/>
                    <a:pt x="1" y="13979"/>
                    <a:pt x="1194" y="16085"/>
                  </a:cubicBezTo>
                  <a:lnTo>
                    <a:pt x="3635" y="20390"/>
                  </a:lnTo>
                  <a:lnTo>
                    <a:pt x="3244" y="25441"/>
                  </a:lnTo>
                  <a:lnTo>
                    <a:pt x="10233" y="26038"/>
                  </a:lnTo>
                  <a:lnTo>
                    <a:pt x="13439" y="26317"/>
                  </a:lnTo>
                  <a:lnTo>
                    <a:pt x="16999" y="26615"/>
                  </a:lnTo>
                  <a:lnTo>
                    <a:pt x="17409" y="21565"/>
                  </a:lnTo>
                  <a:lnTo>
                    <a:pt x="21286" y="16737"/>
                  </a:lnTo>
                  <a:cubicBezTo>
                    <a:pt x="22292" y="15470"/>
                    <a:pt x="22553" y="13755"/>
                    <a:pt x="21957" y="12264"/>
                  </a:cubicBezTo>
                  <a:lnTo>
                    <a:pt x="18602" y="3765"/>
                  </a:lnTo>
                  <a:cubicBezTo>
                    <a:pt x="17912" y="2013"/>
                    <a:pt x="16365" y="746"/>
                    <a:pt x="14501" y="429"/>
                  </a:cubicBezTo>
                  <a:lnTo>
                    <a:pt x="12079" y="56"/>
                  </a:lnTo>
                  <a:lnTo>
                    <a:pt x="118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449204" y="4381891"/>
              <a:ext cx="131591" cy="73719"/>
            </a:xfrm>
            <a:custGeom>
              <a:avLst/>
              <a:gdLst/>
              <a:ahLst/>
              <a:cxnLst/>
              <a:rect l="l" t="t" r="r" b="b"/>
              <a:pathLst>
                <a:path w="3579" h="2005" extrusionOk="0">
                  <a:moveTo>
                    <a:pt x="1669" y="0"/>
                  </a:moveTo>
                  <a:cubicBezTo>
                    <a:pt x="781" y="0"/>
                    <a:pt x="72" y="393"/>
                    <a:pt x="37" y="900"/>
                  </a:cubicBezTo>
                  <a:cubicBezTo>
                    <a:pt x="0" y="1459"/>
                    <a:pt x="764" y="1944"/>
                    <a:pt x="1734" y="2000"/>
                  </a:cubicBezTo>
                  <a:cubicBezTo>
                    <a:pt x="1795" y="2003"/>
                    <a:pt x="1857" y="2005"/>
                    <a:pt x="1917" y="2005"/>
                  </a:cubicBezTo>
                  <a:cubicBezTo>
                    <a:pt x="2804" y="2005"/>
                    <a:pt x="3524" y="1628"/>
                    <a:pt x="3541" y="1105"/>
                  </a:cubicBezTo>
                  <a:cubicBezTo>
                    <a:pt x="3579" y="564"/>
                    <a:pt x="2815" y="61"/>
                    <a:pt x="1845" y="5"/>
                  </a:cubicBezTo>
                  <a:cubicBezTo>
                    <a:pt x="1786" y="2"/>
                    <a:pt x="1727" y="0"/>
                    <a:pt x="1669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33430" y="4735926"/>
              <a:ext cx="95963" cy="114494"/>
            </a:xfrm>
            <a:custGeom>
              <a:avLst/>
              <a:gdLst/>
              <a:ahLst/>
              <a:cxnLst/>
              <a:rect l="l" t="t" r="r" b="b"/>
              <a:pathLst>
                <a:path w="2610" h="3114" extrusionOk="0">
                  <a:moveTo>
                    <a:pt x="1344" y="0"/>
                  </a:moveTo>
                  <a:cubicBezTo>
                    <a:pt x="756" y="0"/>
                    <a:pt x="236" y="442"/>
                    <a:pt x="168" y="1056"/>
                  </a:cubicBezTo>
                  <a:lnTo>
                    <a:pt x="94" y="1746"/>
                  </a:lnTo>
                  <a:cubicBezTo>
                    <a:pt x="0" y="2398"/>
                    <a:pt x="448" y="2994"/>
                    <a:pt x="1100" y="3106"/>
                  </a:cubicBezTo>
                  <a:cubicBezTo>
                    <a:pt x="1146" y="3111"/>
                    <a:pt x="1192" y="3114"/>
                    <a:pt x="1237" y="3114"/>
                  </a:cubicBezTo>
                  <a:cubicBezTo>
                    <a:pt x="1834" y="3114"/>
                    <a:pt x="2354" y="2669"/>
                    <a:pt x="2423" y="2062"/>
                  </a:cubicBezTo>
                  <a:lnTo>
                    <a:pt x="2517" y="1373"/>
                  </a:lnTo>
                  <a:cubicBezTo>
                    <a:pt x="2610" y="720"/>
                    <a:pt x="2163" y="105"/>
                    <a:pt x="1510" y="12"/>
                  </a:cubicBezTo>
                  <a:cubicBezTo>
                    <a:pt x="1454" y="4"/>
                    <a:pt x="1399" y="0"/>
                    <a:pt x="1344" y="0"/>
                  </a:cubicBezTo>
                  <a:close/>
                </a:path>
              </a:pathLst>
            </a:custGeom>
            <a:solidFill>
              <a:srgbClr val="FF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6405340" y="4724712"/>
              <a:ext cx="80889" cy="45445"/>
            </a:xfrm>
            <a:custGeom>
              <a:avLst/>
              <a:gdLst/>
              <a:ahLst/>
              <a:cxnLst/>
              <a:rect l="l" t="t" r="r" b="b"/>
              <a:pathLst>
                <a:path w="2200" h="1236" extrusionOk="0">
                  <a:moveTo>
                    <a:pt x="0" y="0"/>
                  </a:moveTo>
                  <a:cubicBezTo>
                    <a:pt x="0" y="0"/>
                    <a:pt x="19" y="1156"/>
                    <a:pt x="895" y="1230"/>
                  </a:cubicBezTo>
                  <a:cubicBezTo>
                    <a:pt x="949" y="1234"/>
                    <a:pt x="1001" y="1236"/>
                    <a:pt x="1050" y="1236"/>
                  </a:cubicBezTo>
                  <a:cubicBezTo>
                    <a:pt x="1785" y="1236"/>
                    <a:pt x="2025" y="850"/>
                    <a:pt x="2200" y="1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6396442" y="4716292"/>
              <a:ext cx="99640" cy="62578"/>
            </a:xfrm>
            <a:custGeom>
              <a:avLst/>
              <a:gdLst/>
              <a:ahLst/>
              <a:cxnLst/>
              <a:rect l="l" t="t" r="r" b="b"/>
              <a:pathLst>
                <a:path w="2710" h="1702" extrusionOk="0">
                  <a:moveTo>
                    <a:pt x="243" y="1"/>
                  </a:moveTo>
                  <a:cubicBezTo>
                    <a:pt x="123" y="1"/>
                    <a:pt x="0" y="85"/>
                    <a:pt x="0" y="248"/>
                  </a:cubicBezTo>
                  <a:cubicBezTo>
                    <a:pt x="0" y="714"/>
                    <a:pt x="261" y="1627"/>
                    <a:pt x="1100" y="1702"/>
                  </a:cubicBezTo>
                  <a:lnTo>
                    <a:pt x="1305" y="1702"/>
                  </a:lnTo>
                  <a:cubicBezTo>
                    <a:pt x="2218" y="1702"/>
                    <a:pt x="2498" y="1124"/>
                    <a:pt x="2665" y="472"/>
                  </a:cubicBezTo>
                  <a:cubicBezTo>
                    <a:pt x="2709" y="295"/>
                    <a:pt x="2571" y="184"/>
                    <a:pt x="2436" y="184"/>
                  </a:cubicBezTo>
                  <a:cubicBezTo>
                    <a:pt x="2341" y="184"/>
                    <a:pt x="2248" y="238"/>
                    <a:pt x="2218" y="360"/>
                  </a:cubicBezTo>
                  <a:cubicBezTo>
                    <a:pt x="2063" y="943"/>
                    <a:pt x="1877" y="1242"/>
                    <a:pt x="1296" y="1242"/>
                  </a:cubicBezTo>
                  <a:cubicBezTo>
                    <a:pt x="1246" y="1242"/>
                    <a:pt x="1193" y="1240"/>
                    <a:pt x="1137" y="1236"/>
                  </a:cubicBezTo>
                  <a:cubicBezTo>
                    <a:pt x="503" y="1180"/>
                    <a:pt x="466" y="267"/>
                    <a:pt x="466" y="229"/>
                  </a:cubicBezTo>
                  <a:cubicBezTo>
                    <a:pt x="466" y="76"/>
                    <a:pt x="356" y="1"/>
                    <a:pt x="243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86192" y="4731550"/>
              <a:ext cx="81587" cy="45445"/>
            </a:xfrm>
            <a:custGeom>
              <a:avLst/>
              <a:gdLst/>
              <a:ahLst/>
              <a:cxnLst/>
              <a:rect l="l" t="t" r="r" b="b"/>
              <a:pathLst>
                <a:path w="2219" h="1236" extrusionOk="0">
                  <a:moveTo>
                    <a:pt x="1" y="1"/>
                  </a:moveTo>
                  <a:cubicBezTo>
                    <a:pt x="1" y="1"/>
                    <a:pt x="19" y="1175"/>
                    <a:pt x="895" y="1231"/>
                  </a:cubicBezTo>
                  <a:cubicBezTo>
                    <a:pt x="948" y="1234"/>
                    <a:pt x="999" y="1236"/>
                    <a:pt x="1048" y="1236"/>
                  </a:cubicBezTo>
                  <a:cubicBezTo>
                    <a:pt x="1803" y="1236"/>
                    <a:pt x="2043" y="835"/>
                    <a:pt x="2219" y="1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477294" y="4723351"/>
              <a:ext cx="100339" cy="61696"/>
            </a:xfrm>
            <a:custGeom>
              <a:avLst/>
              <a:gdLst/>
              <a:ahLst/>
              <a:cxnLst/>
              <a:rect l="l" t="t" r="r" b="b"/>
              <a:pathLst>
                <a:path w="2729" h="1678" extrusionOk="0">
                  <a:moveTo>
                    <a:pt x="233" y="0"/>
                  </a:moveTo>
                  <a:cubicBezTo>
                    <a:pt x="117" y="0"/>
                    <a:pt x="0" y="75"/>
                    <a:pt x="0" y="224"/>
                  </a:cubicBezTo>
                  <a:cubicBezTo>
                    <a:pt x="19" y="708"/>
                    <a:pt x="261" y="1622"/>
                    <a:pt x="1119" y="1678"/>
                  </a:cubicBezTo>
                  <a:lnTo>
                    <a:pt x="1305" y="1678"/>
                  </a:lnTo>
                  <a:cubicBezTo>
                    <a:pt x="2237" y="1678"/>
                    <a:pt x="2516" y="1100"/>
                    <a:pt x="2684" y="485"/>
                  </a:cubicBezTo>
                  <a:cubicBezTo>
                    <a:pt x="2729" y="296"/>
                    <a:pt x="2581" y="180"/>
                    <a:pt x="2439" y="180"/>
                  </a:cubicBezTo>
                  <a:cubicBezTo>
                    <a:pt x="2343" y="180"/>
                    <a:pt x="2248" y="234"/>
                    <a:pt x="2218" y="354"/>
                  </a:cubicBezTo>
                  <a:cubicBezTo>
                    <a:pt x="2082" y="952"/>
                    <a:pt x="1898" y="1237"/>
                    <a:pt x="1322" y="1237"/>
                  </a:cubicBezTo>
                  <a:cubicBezTo>
                    <a:pt x="1270" y="1237"/>
                    <a:pt x="1215" y="1235"/>
                    <a:pt x="1156" y="1230"/>
                  </a:cubicBezTo>
                  <a:cubicBezTo>
                    <a:pt x="504" y="1174"/>
                    <a:pt x="466" y="261"/>
                    <a:pt x="466" y="224"/>
                  </a:cubicBezTo>
                  <a:cubicBezTo>
                    <a:pt x="466" y="75"/>
                    <a:pt x="350" y="0"/>
                    <a:pt x="233" y="0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05524" y="4649302"/>
              <a:ext cx="166373" cy="81661"/>
            </a:xfrm>
            <a:custGeom>
              <a:avLst/>
              <a:gdLst/>
              <a:ahLst/>
              <a:cxnLst/>
              <a:rect l="l" t="t" r="r" b="b"/>
              <a:pathLst>
                <a:path w="4525" h="2221" extrusionOk="0">
                  <a:moveTo>
                    <a:pt x="425" y="1"/>
                  </a:moveTo>
                  <a:cubicBezTo>
                    <a:pt x="139" y="1"/>
                    <a:pt x="0" y="434"/>
                    <a:pt x="238" y="616"/>
                  </a:cubicBezTo>
                  <a:lnTo>
                    <a:pt x="1225" y="1753"/>
                  </a:lnTo>
                  <a:cubicBezTo>
                    <a:pt x="1463" y="2059"/>
                    <a:pt x="1832" y="2220"/>
                    <a:pt x="2206" y="2220"/>
                  </a:cubicBezTo>
                  <a:cubicBezTo>
                    <a:pt x="2447" y="2220"/>
                    <a:pt x="2691" y="2153"/>
                    <a:pt x="2903" y="2014"/>
                  </a:cubicBezTo>
                  <a:lnTo>
                    <a:pt x="4170" y="1175"/>
                  </a:lnTo>
                  <a:cubicBezTo>
                    <a:pt x="4524" y="989"/>
                    <a:pt x="4450" y="374"/>
                    <a:pt x="4058" y="337"/>
                  </a:cubicBezTo>
                  <a:lnTo>
                    <a:pt x="443" y="1"/>
                  </a:lnTo>
                  <a:cubicBezTo>
                    <a:pt x="437" y="1"/>
                    <a:pt x="431" y="1"/>
                    <a:pt x="425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235401" y="4479950"/>
              <a:ext cx="142548" cy="70777"/>
            </a:xfrm>
            <a:custGeom>
              <a:avLst/>
              <a:gdLst/>
              <a:ahLst/>
              <a:cxnLst/>
              <a:rect l="l" t="t" r="r" b="b"/>
              <a:pathLst>
                <a:path w="3877" h="1925" extrusionOk="0">
                  <a:moveTo>
                    <a:pt x="2117" y="0"/>
                  </a:moveTo>
                  <a:cubicBezTo>
                    <a:pt x="2011" y="0"/>
                    <a:pt x="1901" y="7"/>
                    <a:pt x="1789" y="22"/>
                  </a:cubicBezTo>
                  <a:cubicBezTo>
                    <a:pt x="1118" y="78"/>
                    <a:pt x="522" y="469"/>
                    <a:pt x="205" y="1066"/>
                  </a:cubicBezTo>
                  <a:cubicBezTo>
                    <a:pt x="0" y="1495"/>
                    <a:pt x="131" y="1811"/>
                    <a:pt x="354" y="1886"/>
                  </a:cubicBezTo>
                  <a:cubicBezTo>
                    <a:pt x="476" y="1910"/>
                    <a:pt x="598" y="1924"/>
                    <a:pt x="719" y="1924"/>
                  </a:cubicBezTo>
                  <a:cubicBezTo>
                    <a:pt x="874" y="1924"/>
                    <a:pt x="1027" y="1901"/>
                    <a:pt x="1174" y="1849"/>
                  </a:cubicBezTo>
                  <a:cubicBezTo>
                    <a:pt x="1472" y="1793"/>
                    <a:pt x="1752" y="1737"/>
                    <a:pt x="2013" y="1700"/>
                  </a:cubicBezTo>
                  <a:cubicBezTo>
                    <a:pt x="2255" y="1681"/>
                    <a:pt x="2553" y="1644"/>
                    <a:pt x="2833" y="1625"/>
                  </a:cubicBezTo>
                  <a:cubicBezTo>
                    <a:pt x="2862" y="1627"/>
                    <a:pt x="2890" y="1628"/>
                    <a:pt x="2919" y="1628"/>
                  </a:cubicBezTo>
                  <a:cubicBezTo>
                    <a:pt x="3169" y="1628"/>
                    <a:pt x="3417" y="1556"/>
                    <a:pt x="3634" y="1439"/>
                  </a:cubicBezTo>
                  <a:cubicBezTo>
                    <a:pt x="3840" y="1308"/>
                    <a:pt x="3877" y="954"/>
                    <a:pt x="3597" y="600"/>
                  </a:cubicBezTo>
                  <a:cubicBezTo>
                    <a:pt x="3355" y="293"/>
                    <a:pt x="2805" y="0"/>
                    <a:pt x="2117" y="0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646535" y="4505136"/>
              <a:ext cx="135047" cy="86661"/>
            </a:xfrm>
            <a:custGeom>
              <a:avLst/>
              <a:gdLst/>
              <a:ahLst/>
              <a:cxnLst/>
              <a:rect l="l" t="t" r="r" b="b"/>
              <a:pathLst>
                <a:path w="3673" h="2357" extrusionOk="0">
                  <a:moveTo>
                    <a:pt x="1413" y="1"/>
                  </a:moveTo>
                  <a:cubicBezTo>
                    <a:pt x="1007" y="1"/>
                    <a:pt x="660" y="115"/>
                    <a:pt x="430" y="269"/>
                  </a:cubicBezTo>
                  <a:cubicBezTo>
                    <a:pt x="57" y="549"/>
                    <a:pt x="1" y="884"/>
                    <a:pt x="169" y="1070"/>
                  </a:cubicBezTo>
                  <a:cubicBezTo>
                    <a:pt x="374" y="1257"/>
                    <a:pt x="635" y="1406"/>
                    <a:pt x="896" y="1462"/>
                  </a:cubicBezTo>
                  <a:cubicBezTo>
                    <a:pt x="1175" y="1555"/>
                    <a:pt x="1455" y="1648"/>
                    <a:pt x="1697" y="1760"/>
                  </a:cubicBezTo>
                  <a:cubicBezTo>
                    <a:pt x="1921" y="1853"/>
                    <a:pt x="2182" y="1984"/>
                    <a:pt x="2461" y="2114"/>
                  </a:cubicBezTo>
                  <a:cubicBezTo>
                    <a:pt x="2685" y="2263"/>
                    <a:pt x="2964" y="2357"/>
                    <a:pt x="3244" y="2357"/>
                  </a:cubicBezTo>
                  <a:cubicBezTo>
                    <a:pt x="3486" y="2338"/>
                    <a:pt x="3673" y="2058"/>
                    <a:pt x="3598" y="1611"/>
                  </a:cubicBezTo>
                  <a:cubicBezTo>
                    <a:pt x="3524" y="1164"/>
                    <a:pt x="3114" y="511"/>
                    <a:pt x="2331" y="194"/>
                  </a:cubicBezTo>
                  <a:cubicBezTo>
                    <a:pt x="2009" y="57"/>
                    <a:pt x="1696" y="1"/>
                    <a:pt x="1413" y="1"/>
                  </a:cubicBezTo>
                  <a:close/>
                </a:path>
              </a:pathLst>
            </a:custGeom>
            <a:solidFill>
              <a:srgbClr val="893B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6632159" y="4646765"/>
              <a:ext cx="95963" cy="38238"/>
            </a:xfrm>
            <a:custGeom>
              <a:avLst/>
              <a:gdLst/>
              <a:ahLst/>
              <a:cxnLst/>
              <a:rect l="l" t="t" r="r" b="b"/>
              <a:pathLst>
                <a:path w="2610" h="1040" extrusionOk="0">
                  <a:moveTo>
                    <a:pt x="1257" y="1"/>
                  </a:moveTo>
                  <a:cubicBezTo>
                    <a:pt x="892" y="1"/>
                    <a:pt x="527" y="104"/>
                    <a:pt x="206" y="312"/>
                  </a:cubicBezTo>
                  <a:cubicBezTo>
                    <a:pt x="56" y="424"/>
                    <a:pt x="1" y="629"/>
                    <a:pt x="112" y="797"/>
                  </a:cubicBezTo>
                  <a:cubicBezTo>
                    <a:pt x="181" y="900"/>
                    <a:pt x="285" y="954"/>
                    <a:pt x="395" y="954"/>
                  </a:cubicBezTo>
                  <a:cubicBezTo>
                    <a:pt x="463" y="954"/>
                    <a:pt x="533" y="933"/>
                    <a:pt x="597" y="890"/>
                  </a:cubicBezTo>
                  <a:cubicBezTo>
                    <a:pt x="797" y="768"/>
                    <a:pt x="1025" y="708"/>
                    <a:pt x="1254" y="708"/>
                  </a:cubicBezTo>
                  <a:cubicBezTo>
                    <a:pt x="1515" y="708"/>
                    <a:pt x="1776" y="787"/>
                    <a:pt x="1995" y="946"/>
                  </a:cubicBezTo>
                  <a:cubicBezTo>
                    <a:pt x="2051" y="1002"/>
                    <a:pt x="2125" y="1021"/>
                    <a:pt x="2218" y="1039"/>
                  </a:cubicBezTo>
                  <a:cubicBezTo>
                    <a:pt x="2312" y="1039"/>
                    <a:pt x="2424" y="983"/>
                    <a:pt x="2498" y="890"/>
                  </a:cubicBezTo>
                  <a:cubicBezTo>
                    <a:pt x="2610" y="741"/>
                    <a:pt x="2591" y="517"/>
                    <a:pt x="2442" y="406"/>
                  </a:cubicBezTo>
                  <a:cubicBezTo>
                    <a:pt x="2094" y="137"/>
                    <a:pt x="1676" y="1"/>
                    <a:pt x="1257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6249115" y="4609593"/>
              <a:ext cx="102103" cy="37723"/>
            </a:xfrm>
            <a:custGeom>
              <a:avLst/>
              <a:gdLst/>
              <a:ahLst/>
              <a:cxnLst/>
              <a:rect l="l" t="t" r="r" b="b"/>
              <a:pathLst>
                <a:path w="2777" h="1026" extrusionOk="0">
                  <a:moveTo>
                    <a:pt x="1345" y="1"/>
                  </a:moveTo>
                  <a:cubicBezTo>
                    <a:pt x="983" y="1"/>
                    <a:pt x="618" y="99"/>
                    <a:pt x="298" y="298"/>
                  </a:cubicBezTo>
                  <a:cubicBezTo>
                    <a:pt x="1" y="517"/>
                    <a:pt x="202" y="946"/>
                    <a:pt x="506" y="946"/>
                  </a:cubicBezTo>
                  <a:cubicBezTo>
                    <a:pt x="565" y="946"/>
                    <a:pt x="627" y="931"/>
                    <a:pt x="689" y="895"/>
                  </a:cubicBezTo>
                  <a:cubicBezTo>
                    <a:pt x="890" y="764"/>
                    <a:pt x="1120" y="698"/>
                    <a:pt x="1349" y="698"/>
                  </a:cubicBezTo>
                  <a:cubicBezTo>
                    <a:pt x="1610" y="698"/>
                    <a:pt x="1869" y="782"/>
                    <a:pt x="2087" y="951"/>
                  </a:cubicBezTo>
                  <a:cubicBezTo>
                    <a:pt x="2143" y="988"/>
                    <a:pt x="2218" y="1025"/>
                    <a:pt x="2311" y="1025"/>
                  </a:cubicBezTo>
                  <a:cubicBezTo>
                    <a:pt x="2646" y="1025"/>
                    <a:pt x="2777" y="597"/>
                    <a:pt x="2516" y="392"/>
                  </a:cubicBezTo>
                  <a:cubicBezTo>
                    <a:pt x="2176" y="132"/>
                    <a:pt x="1762" y="1"/>
                    <a:pt x="1345" y="1"/>
                  </a:cubicBezTo>
                  <a:close/>
                </a:path>
              </a:pathLst>
            </a:custGeom>
            <a:solidFill>
              <a:srgbClr val="4E1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6436850" y="4572384"/>
              <a:ext cx="109677" cy="41327"/>
            </a:xfrm>
            <a:custGeom>
              <a:avLst/>
              <a:gdLst/>
              <a:ahLst/>
              <a:cxnLst/>
              <a:rect l="l" t="t" r="r" b="b"/>
              <a:pathLst>
                <a:path w="2983" h="1124" extrusionOk="0">
                  <a:moveTo>
                    <a:pt x="1380" y="1"/>
                  </a:moveTo>
                  <a:cubicBezTo>
                    <a:pt x="629" y="1"/>
                    <a:pt x="36" y="395"/>
                    <a:pt x="1" y="938"/>
                  </a:cubicBezTo>
                  <a:lnTo>
                    <a:pt x="94" y="938"/>
                  </a:lnTo>
                  <a:cubicBezTo>
                    <a:pt x="319" y="592"/>
                    <a:pt x="800" y="374"/>
                    <a:pt x="1359" y="374"/>
                  </a:cubicBezTo>
                  <a:cubicBezTo>
                    <a:pt x="1403" y="374"/>
                    <a:pt x="1447" y="376"/>
                    <a:pt x="1492" y="378"/>
                  </a:cubicBezTo>
                  <a:cubicBezTo>
                    <a:pt x="2125" y="434"/>
                    <a:pt x="2629" y="733"/>
                    <a:pt x="2834" y="1124"/>
                  </a:cubicBezTo>
                  <a:lnTo>
                    <a:pt x="2945" y="1124"/>
                  </a:lnTo>
                  <a:cubicBezTo>
                    <a:pt x="2983" y="565"/>
                    <a:pt x="2330" y="43"/>
                    <a:pt x="1529" y="6"/>
                  </a:cubicBezTo>
                  <a:cubicBezTo>
                    <a:pt x="1479" y="2"/>
                    <a:pt x="1429" y="1"/>
                    <a:pt x="1380" y="1"/>
                  </a:cubicBez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6361476" y="4841890"/>
              <a:ext cx="225495" cy="85374"/>
            </a:xfrm>
            <a:custGeom>
              <a:avLst/>
              <a:gdLst/>
              <a:ahLst/>
              <a:cxnLst/>
              <a:rect l="l" t="t" r="r" b="b"/>
              <a:pathLst>
                <a:path w="6133" h="2322" extrusionOk="0">
                  <a:moveTo>
                    <a:pt x="56" y="0"/>
                  </a:moveTo>
                  <a:lnTo>
                    <a:pt x="56" y="0"/>
                  </a:lnTo>
                  <a:cubicBezTo>
                    <a:pt x="0" y="1175"/>
                    <a:pt x="1305" y="2200"/>
                    <a:pt x="2983" y="2312"/>
                  </a:cubicBezTo>
                  <a:cubicBezTo>
                    <a:pt x="3083" y="2318"/>
                    <a:pt x="3183" y="2322"/>
                    <a:pt x="3281" y="2322"/>
                  </a:cubicBezTo>
                  <a:cubicBezTo>
                    <a:pt x="4823" y="2322"/>
                    <a:pt x="6062" y="1514"/>
                    <a:pt x="6132" y="411"/>
                  </a:cubicBezTo>
                  <a:lnTo>
                    <a:pt x="5927" y="411"/>
                  </a:lnTo>
                  <a:cubicBezTo>
                    <a:pt x="5467" y="1093"/>
                    <a:pt x="4492" y="1541"/>
                    <a:pt x="3359" y="1541"/>
                  </a:cubicBezTo>
                  <a:cubicBezTo>
                    <a:pt x="3253" y="1541"/>
                    <a:pt x="3146" y="1537"/>
                    <a:pt x="3038" y="1529"/>
                  </a:cubicBezTo>
                  <a:cubicBezTo>
                    <a:pt x="1752" y="1454"/>
                    <a:pt x="690" y="821"/>
                    <a:pt x="299" y="1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B1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5"/>
          <p:cNvSpPr txBox="1">
            <a:spLocks noGrp="1"/>
          </p:cNvSpPr>
          <p:nvPr>
            <p:ph type="title"/>
          </p:nvPr>
        </p:nvSpPr>
        <p:spPr>
          <a:xfrm>
            <a:off x="606534" y="1402500"/>
            <a:ext cx="3476700" cy="11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ТРУД -</a:t>
            </a:r>
            <a:endParaRPr dirty="0"/>
          </a:p>
        </p:txBody>
      </p:sp>
      <p:sp>
        <p:nvSpPr>
          <p:cNvPr id="1436" name="Google Shape;1436;p45"/>
          <p:cNvSpPr txBox="1">
            <a:spLocks noGrp="1"/>
          </p:cNvSpPr>
          <p:nvPr>
            <p:ph type="subTitle" idx="1"/>
          </p:nvPr>
        </p:nvSpPr>
        <p:spPr>
          <a:xfrm>
            <a:off x="606533" y="2296012"/>
            <a:ext cx="4132327" cy="266310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ru-RU" sz="2400" dirty="0"/>
              <a:t>целенаправленная деятельность, в ходе которой человек создаёт предметы (продукты), необходимые, чтобы удовлетворить как собственные потребности, так и потребности общества.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3"/>
          <p:cNvSpPr txBox="1">
            <a:spLocks noGrp="1"/>
          </p:cNvSpPr>
          <p:nvPr>
            <p:ph type="title"/>
          </p:nvPr>
        </p:nvSpPr>
        <p:spPr>
          <a:xfrm>
            <a:off x="2257550" y="1457095"/>
            <a:ext cx="4073381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Практическое задание</a:t>
            </a:r>
            <a:endParaRPr dirty="0"/>
          </a:p>
        </p:txBody>
      </p:sp>
      <p:sp>
        <p:nvSpPr>
          <p:cNvPr id="811" name="Google Shape;811;p33"/>
          <p:cNvSpPr txBox="1">
            <a:spLocks noGrp="1"/>
          </p:cNvSpPr>
          <p:nvPr>
            <p:ph type="subTitle" idx="1"/>
          </p:nvPr>
        </p:nvSpPr>
        <p:spPr>
          <a:xfrm>
            <a:off x="735085" y="2780097"/>
            <a:ext cx="4045374" cy="15976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Перечисли в тетради 5 своих обязанностей по дому.</a:t>
            </a:r>
            <a:endParaRPr sz="2800" dirty="0"/>
          </a:p>
        </p:txBody>
      </p:sp>
      <p:sp>
        <p:nvSpPr>
          <p:cNvPr id="812" name="Google Shape;812;p33"/>
          <p:cNvSpPr txBox="1">
            <a:spLocks noGrp="1"/>
          </p:cNvSpPr>
          <p:nvPr>
            <p:ph type="title" idx="2"/>
          </p:nvPr>
        </p:nvSpPr>
        <p:spPr>
          <a:xfrm>
            <a:off x="720000" y="1011950"/>
            <a:ext cx="32271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grpSp>
        <p:nvGrpSpPr>
          <p:cNvPr id="875" name="Google Shape;875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6" name="Google Shape;876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8" name="Google Shape;878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9" name="Google Shape;879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80" name="Google Shape;880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5" name="Google Shape;899;p34">
            <a:extLst>
              <a:ext uri="{FF2B5EF4-FFF2-40B4-BE49-F238E27FC236}">
                <a16:creationId xmlns:a16="http://schemas.microsoft.com/office/drawing/2014/main" id="{4A1AA8DF-0F68-4AE5-AA65-4DCE35281CB3}"/>
              </a:ext>
            </a:extLst>
          </p:cNvPr>
          <p:cNvGrpSpPr/>
          <p:nvPr/>
        </p:nvGrpSpPr>
        <p:grpSpPr>
          <a:xfrm>
            <a:off x="5002038" y="1637125"/>
            <a:ext cx="4425557" cy="4409879"/>
            <a:chOff x="-1220870" y="2208435"/>
            <a:chExt cx="4425557" cy="4409879"/>
          </a:xfrm>
        </p:grpSpPr>
        <p:grpSp>
          <p:nvGrpSpPr>
            <p:cNvPr id="86" name="Google Shape;900;p34">
              <a:extLst>
                <a:ext uri="{FF2B5EF4-FFF2-40B4-BE49-F238E27FC236}">
                  <a16:creationId xmlns:a16="http://schemas.microsoft.com/office/drawing/2014/main" id="{48B39382-0737-4ECF-AE17-124F967E7D6A}"/>
                </a:ext>
              </a:extLst>
            </p:cNvPr>
            <p:cNvGrpSpPr/>
            <p:nvPr/>
          </p:nvGrpSpPr>
          <p:grpSpPr>
            <a:xfrm>
              <a:off x="-1220870" y="2368212"/>
              <a:ext cx="4425557" cy="4250102"/>
              <a:chOff x="5036155" y="1089987"/>
              <a:chExt cx="4425557" cy="4250102"/>
            </a:xfrm>
          </p:grpSpPr>
          <p:sp>
            <p:nvSpPr>
              <p:cNvPr id="133" name="Google Shape;901;p34">
                <a:extLst>
                  <a:ext uri="{FF2B5EF4-FFF2-40B4-BE49-F238E27FC236}">
                    <a16:creationId xmlns:a16="http://schemas.microsoft.com/office/drawing/2014/main" id="{351F5B76-7433-435A-A861-797F584168A3}"/>
                  </a:ext>
                </a:extLst>
              </p:cNvPr>
              <p:cNvSpPr/>
              <p:nvPr/>
            </p:nvSpPr>
            <p:spPr>
              <a:xfrm>
                <a:off x="5036155" y="1089987"/>
                <a:ext cx="4425557" cy="4250102"/>
              </a:xfrm>
              <a:custGeom>
                <a:avLst/>
                <a:gdLst/>
                <a:ahLst/>
                <a:cxnLst/>
                <a:rect l="l" t="t" r="r" b="b"/>
                <a:pathLst>
                  <a:path w="120366" h="115594" extrusionOk="0">
                    <a:moveTo>
                      <a:pt x="67461" y="1"/>
                    </a:moveTo>
                    <a:cubicBezTo>
                      <a:pt x="64374" y="1"/>
                      <a:pt x="61260" y="1231"/>
                      <a:pt x="58934" y="3821"/>
                    </a:cubicBezTo>
                    <a:cubicBezTo>
                      <a:pt x="56693" y="6315"/>
                      <a:pt x="53566" y="7625"/>
                      <a:pt x="50396" y="7625"/>
                    </a:cubicBezTo>
                    <a:cubicBezTo>
                      <a:pt x="48426" y="7625"/>
                      <a:pt x="46439" y="7119"/>
                      <a:pt x="44639" y="6076"/>
                    </a:cubicBezTo>
                    <a:cubicBezTo>
                      <a:pt x="42787" y="5000"/>
                      <a:pt x="40811" y="4505"/>
                      <a:pt x="38881" y="4505"/>
                    </a:cubicBezTo>
                    <a:cubicBezTo>
                      <a:pt x="33291" y="4505"/>
                      <a:pt x="28092" y="8652"/>
                      <a:pt x="27454" y="14817"/>
                    </a:cubicBezTo>
                    <a:cubicBezTo>
                      <a:pt x="26895" y="20223"/>
                      <a:pt x="22627" y="24509"/>
                      <a:pt x="17222" y="25050"/>
                    </a:cubicBezTo>
                    <a:cubicBezTo>
                      <a:pt x="8928" y="25907"/>
                      <a:pt x="4268" y="35021"/>
                      <a:pt x="8462" y="42234"/>
                    </a:cubicBezTo>
                    <a:cubicBezTo>
                      <a:pt x="11202" y="46950"/>
                      <a:pt x="10251" y="52914"/>
                      <a:pt x="6207" y="56548"/>
                    </a:cubicBezTo>
                    <a:cubicBezTo>
                      <a:pt x="0" y="62121"/>
                      <a:pt x="1622" y="72223"/>
                      <a:pt x="9245" y="75597"/>
                    </a:cubicBezTo>
                    <a:cubicBezTo>
                      <a:pt x="14202" y="77815"/>
                      <a:pt x="16961" y="83201"/>
                      <a:pt x="15824" y="88513"/>
                    </a:cubicBezTo>
                    <a:cubicBezTo>
                      <a:pt x="14266" y="95835"/>
                      <a:pt x="19952" y="102434"/>
                      <a:pt x="27034" y="102434"/>
                    </a:cubicBezTo>
                    <a:cubicBezTo>
                      <a:pt x="27830" y="102434"/>
                      <a:pt x="28644" y="102350"/>
                      <a:pt x="29467" y="102175"/>
                    </a:cubicBezTo>
                    <a:cubicBezTo>
                      <a:pt x="30272" y="102003"/>
                      <a:pt x="31078" y="101919"/>
                      <a:pt x="31875" y="101919"/>
                    </a:cubicBezTo>
                    <a:cubicBezTo>
                      <a:pt x="36338" y="101919"/>
                      <a:pt x="40499" y="104532"/>
                      <a:pt x="42365" y="108754"/>
                    </a:cubicBezTo>
                    <a:cubicBezTo>
                      <a:pt x="44341" y="113196"/>
                      <a:pt x="48596" y="115594"/>
                      <a:pt x="52905" y="115594"/>
                    </a:cubicBezTo>
                    <a:cubicBezTo>
                      <a:pt x="55992" y="115594"/>
                      <a:pt x="59106" y="114364"/>
                      <a:pt x="61432" y="111774"/>
                    </a:cubicBezTo>
                    <a:cubicBezTo>
                      <a:pt x="63673" y="109279"/>
                      <a:pt x="66800" y="107969"/>
                      <a:pt x="69970" y="107969"/>
                    </a:cubicBezTo>
                    <a:cubicBezTo>
                      <a:pt x="71940" y="107969"/>
                      <a:pt x="73927" y="108475"/>
                      <a:pt x="75727" y="109518"/>
                    </a:cubicBezTo>
                    <a:cubicBezTo>
                      <a:pt x="77578" y="110595"/>
                      <a:pt x="79556" y="111089"/>
                      <a:pt x="81488" y="111089"/>
                    </a:cubicBezTo>
                    <a:cubicBezTo>
                      <a:pt x="87082" y="111089"/>
                      <a:pt x="92288" y="106942"/>
                      <a:pt x="92912" y="100777"/>
                    </a:cubicBezTo>
                    <a:cubicBezTo>
                      <a:pt x="93471" y="95372"/>
                      <a:pt x="97758" y="91085"/>
                      <a:pt x="103163" y="90545"/>
                    </a:cubicBezTo>
                    <a:cubicBezTo>
                      <a:pt x="111438" y="89687"/>
                      <a:pt x="116098" y="80573"/>
                      <a:pt x="111904" y="73360"/>
                    </a:cubicBezTo>
                    <a:cubicBezTo>
                      <a:pt x="109183" y="68645"/>
                      <a:pt x="110133" y="62680"/>
                      <a:pt x="114178" y="59046"/>
                    </a:cubicBezTo>
                    <a:cubicBezTo>
                      <a:pt x="120366" y="53492"/>
                      <a:pt x="118763" y="43371"/>
                      <a:pt x="111140" y="39998"/>
                    </a:cubicBezTo>
                    <a:cubicBezTo>
                      <a:pt x="106163" y="37780"/>
                      <a:pt x="103424" y="32393"/>
                      <a:pt x="104560" y="27081"/>
                    </a:cubicBezTo>
                    <a:cubicBezTo>
                      <a:pt x="106119" y="19760"/>
                      <a:pt x="100432" y="13161"/>
                      <a:pt x="93337" y="13161"/>
                    </a:cubicBezTo>
                    <a:cubicBezTo>
                      <a:pt x="92539" y="13161"/>
                      <a:pt x="91724" y="13244"/>
                      <a:pt x="90899" y="13420"/>
                    </a:cubicBezTo>
                    <a:cubicBezTo>
                      <a:pt x="90094" y="13592"/>
                      <a:pt x="89288" y="13675"/>
                      <a:pt x="88491" y="13675"/>
                    </a:cubicBezTo>
                    <a:cubicBezTo>
                      <a:pt x="84028" y="13675"/>
                      <a:pt x="79867" y="11063"/>
                      <a:pt x="78001" y="6840"/>
                    </a:cubicBezTo>
                    <a:cubicBezTo>
                      <a:pt x="76025" y="2398"/>
                      <a:pt x="71770" y="1"/>
                      <a:pt x="67461" y="1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902;p34">
                <a:extLst>
                  <a:ext uri="{FF2B5EF4-FFF2-40B4-BE49-F238E27FC236}">
                    <a16:creationId xmlns:a16="http://schemas.microsoft.com/office/drawing/2014/main" id="{EB70E37F-78A6-4316-B486-7A67400602F4}"/>
                  </a:ext>
                </a:extLst>
              </p:cNvPr>
              <p:cNvSpPr/>
              <p:nvPr/>
            </p:nvSpPr>
            <p:spPr>
              <a:xfrm>
                <a:off x="5286284" y="1531969"/>
                <a:ext cx="3926659" cy="3770875"/>
              </a:xfrm>
              <a:custGeom>
                <a:avLst/>
                <a:gdLst/>
                <a:ahLst/>
                <a:cxnLst/>
                <a:rect l="l" t="t" r="r" b="b"/>
                <a:pathLst>
                  <a:path w="106797" h="102560" extrusionOk="0">
                    <a:moveTo>
                      <a:pt x="59836" y="0"/>
                    </a:moveTo>
                    <a:cubicBezTo>
                      <a:pt x="57100" y="0"/>
                      <a:pt x="54340" y="1092"/>
                      <a:pt x="52280" y="3393"/>
                    </a:cubicBezTo>
                    <a:cubicBezTo>
                      <a:pt x="50291" y="5600"/>
                      <a:pt x="47515" y="6765"/>
                      <a:pt x="44700" y="6765"/>
                    </a:cubicBezTo>
                    <a:cubicBezTo>
                      <a:pt x="42951" y="6765"/>
                      <a:pt x="41187" y="6316"/>
                      <a:pt x="39588" y="5387"/>
                    </a:cubicBezTo>
                    <a:cubicBezTo>
                      <a:pt x="37947" y="4435"/>
                      <a:pt x="36194" y="3998"/>
                      <a:pt x="34483" y="3998"/>
                    </a:cubicBezTo>
                    <a:cubicBezTo>
                      <a:pt x="29525" y="3998"/>
                      <a:pt x="24910" y="7668"/>
                      <a:pt x="24342" y="13141"/>
                    </a:cubicBezTo>
                    <a:cubicBezTo>
                      <a:pt x="23857" y="17931"/>
                      <a:pt x="20055" y="21733"/>
                      <a:pt x="15265" y="22236"/>
                    </a:cubicBezTo>
                    <a:cubicBezTo>
                      <a:pt x="7903" y="22982"/>
                      <a:pt x="3784" y="31071"/>
                      <a:pt x="7493" y="37464"/>
                    </a:cubicBezTo>
                    <a:cubicBezTo>
                      <a:pt x="9916" y="41639"/>
                      <a:pt x="9077" y="46950"/>
                      <a:pt x="5498" y="50175"/>
                    </a:cubicBezTo>
                    <a:cubicBezTo>
                      <a:pt x="0" y="55095"/>
                      <a:pt x="1417" y="64079"/>
                      <a:pt x="8182" y="67080"/>
                    </a:cubicBezTo>
                    <a:cubicBezTo>
                      <a:pt x="12600" y="69037"/>
                      <a:pt x="15023" y="73808"/>
                      <a:pt x="14016" y="78524"/>
                    </a:cubicBezTo>
                    <a:cubicBezTo>
                      <a:pt x="12641" y="85028"/>
                      <a:pt x="17690" y="90884"/>
                      <a:pt x="23981" y="90884"/>
                    </a:cubicBezTo>
                    <a:cubicBezTo>
                      <a:pt x="24685" y="90884"/>
                      <a:pt x="25404" y="90811"/>
                      <a:pt x="26131" y="90657"/>
                    </a:cubicBezTo>
                    <a:cubicBezTo>
                      <a:pt x="26845" y="90505"/>
                      <a:pt x="27562" y="90431"/>
                      <a:pt x="28270" y="90431"/>
                    </a:cubicBezTo>
                    <a:cubicBezTo>
                      <a:pt x="32233" y="90431"/>
                      <a:pt x="35933" y="92743"/>
                      <a:pt x="37593" y="96491"/>
                    </a:cubicBezTo>
                    <a:cubicBezTo>
                      <a:pt x="39342" y="100433"/>
                      <a:pt x="43116" y="102560"/>
                      <a:pt x="46938" y="102560"/>
                    </a:cubicBezTo>
                    <a:cubicBezTo>
                      <a:pt x="49675" y="102560"/>
                      <a:pt x="52437" y="101469"/>
                      <a:pt x="54498" y="99175"/>
                    </a:cubicBezTo>
                    <a:cubicBezTo>
                      <a:pt x="56487" y="96968"/>
                      <a:pt x="59263" y="95803"/>
                      <a:pt x="62078" y="95803"/>
                    </a:cubicBezTo>
                    <a:cubicBezTo>
                      <a:pt x="63827" y="95803"/>
                      <a:pt x="65591" y="96252"/>
                      <a:pt x="67191" y="97181"/>
                    </a:cubicBezTo>
                    <a:cubicBezTo>
                      <a:pt x="68829" y="98131"/>
                      <a:pt x="70579" y="98567"/>
                      <a:pt x="72290" y="98567"/>
                    </a:cubicBezTo>
                    <a:cubicBezTo>
                      <a:pt x="77255" y="98567"/>
                      <a:pt x="81882" y="94889"/>
                      <a:pt x="82437" y="89427"/>
                    </a:cubicBezTo>
                    <a:cubicBezTo>
                      <a:pt x="82940" y="84618"/>
                      <a:pt x="86724" y="80816"/>
                      <a:pt x="91532" y="80332"/>
                    </a:cubicBezTo>
                    <a:cubicBezTo>
                      <a:pt x="98876" y="79567"/>
                      <a:pt x="102995" y="71478"/>
                      <a:pt x="99286" y="65085"/>
                    </a:cubicBezTo>
                    <a:cubicBezTo>
                      <a:pt x="96863" y="60911"/>
                      <a:pt x="97702" y="55617"/>
                      <a:pt x="101299" y="52393"/>
                    </a:cubicBezTo>
                    <a:cubicBezTo>
                      <a:pt x="106797" y="47454"/>
                      <a:pt x="105362" y="38489"/>
                      <a:pt x="98596" y="35488"/>
                    </a:cubicBezTo>
                    <a:cubicBezTo>
                      <a:pt x="94198" y="33531"/>
                      <a:pt x="91756" y="28741"/>
                      <a:pt x="92762" y="24025"/>
                    </a:cubicBezTo>
                    <a:cubicBezTo>
                      <a:pt x="94136" y="17544"/>
                      <a:pt x="89083" y="11679"/>
                      <a:pt x="82810" y="11679"/>
                    </a:cubicBezTo>
                    <a:cubicBezTo>
                      <a:pt x="82102" y="11679"/>
                      <a:pt x="81379" y="11754"/>
                      <a:pt x="80648" y="11911"/>
                    </a:cubicBezTo>
                    <a:cubicBezTo>
                      <a:pt x="79933" y="12062"/>
                      <a:pt x="79218" y="12136"/>
                      <a:pt x="78512" y="12136"/>
                    </a:cubicBezTo>
                    <a:cubicBezTo>
                      <a:pt x="74538" y="12136"/>
                      <a:pt x="70847" y="9812"/>
                      <a:pt x="69185" y="6077"/>
                    </a:cubicBezTo>
                    <a:cubicBezTo>
                      <a:pt x="67436" y="2133"/>
                      <a:pt x="63660" y="0"/>
                      <a:pt x="59836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903;p34">
              <a:extLst>
                <a:ext uri="{FF2B5EF4-FFF2-40B4-BE49-F238E27FC236}">
                  <a16:creationId xmlns:a16="http://schemas.microsoft.com/office/drawing/2014/main" id="{A69717B2-2F7F-408C-B56C-C78C3E9D336F}"/>
                </a:ext>
              </a:extLst>
            </p:cNvPr>
            <p:cNvGrpSpPr/>
            <p:nvPr/>
          </p:nvGrpSpPr>
          <p:grpSpPr>
            <a:xfrm flipH="1">
              <a:off x="-233990" y="2208435"/>
              <a:ext cx="2908993" cy="3170922"/>
              <a:chOff x="4498550" y="1321150"/>
              <a:chExt cx="976500" cy="1064425"/>
            </a:xfrm>
          </p:grpSpPr>
          <p:sp>
            <p:nvSpPr>
              <p:cNvPr id="88" name="Google Shape;904;p34">
                <a:extLst>
                  <a:ext uri="{FF2B5EF4-FFF2-40B4-BE49-F238E27FC236}">
                    <a16:creationId xmlns:a16="http://schemas.microsoft.com/office/drawing/2014/main" id="{52F7BEF8-53FA-4E04-A288-F64065C4E54B}"/>
                  </a:ext>
                </a:extLst>
              </p:cNvPr>
              <p:cNvSpPr/>
              <p:nvPr/>
            </p:nvSpPr>
            <p:spPr>
              <a:xfrm>
                <a:off x="4498550" y="1321150"/>
                <a:ext cx="976500" cy="1064425"/>
              </a:xfrm>
              <a:custGeom>
                <a:avLst/>
                <a:gdLst/>
                <a:ahLst/>
                <a:cxnLst/>
                <a:rect l="l" t="t" r="r" b="b"/>
                <a:pathLst>
                  <a:path w="39060" h="42577" extrusionOk="0">
                    <a:moveTo>
                      <a:pt x="21741" y="1"/>
                    </a:moveTo>
                    <a:cubicBezTo>
                      <a:pt x="20822" y="1"/>
                      <a:pt x="19889" y="181"/>
                      <a:pt x="18990" y="560"/>
                    </a:cubicBezTo>
                    <a:lnTo>
                      <a:pt x="17903" y="1022"/>
                    </a:lnTo>
                    <a:cubicBezTo>
                      <a:pt x="17363" y="1249"/>
                      <a:pt x="16862" y="1538"/>
                      <a:pt x="16416" y="1875"/>
                    </a:cubicBezTo>
                    <a:cubicBezTo>
                      <a:pt x="13693" y="3620"/>
                      <a:pt x="13184" y="6147"/>
                      <a:pt x="13208" y="7876"/>
                    </a:cubicBezTo>
                    <a:cubicBezTo>
                      <a:pt x="13059" y="8111"/>
                      <a:pt x="12911" y="8353"/>
                      <a:pt x="12754" y="8596"/>
                    </a:cubicBezTo>
                    <a:cubicBezTo>
                      <a:pt x="11205" y="10889"/>
                      <a:pt x="9233" y="12344"/>
                      <a:pt x="6526" y="13721"/>
                    </a:cubicBezTo>
                    <a:lnTo>
                      <a:pt x="6158" y="13909"/>
                    </a:lnTo>
                    <a:cubicBezTo>
                      <a:pt x="1150" y="16452"/>
                      <a:pt x="0" y="22516"/>
                      <a:pt x="2512" y="25912"/>
                    </a:cubicBezTo>
                    <a:lnTo>
                      <a:pt x="3232" y="26897"/>
                    </a:lnTo>
                    <a:cubicBezTo>
                      <a:pt x="3341" y="27046"/>
                      <a:pt x="3459" y="27195"/>
                      <a:pt x="3584" y="27336"/>
                    </a:cubicBezTo>
                    <a:cubicBezTo>
                      <a:pt x="4030" y="27860"/>
                      <a:pt x="4163" y="28509"/>
                      <a:pt x="3936" y="29112"/>
                    </a:cubicBezTo>
                    <a:cubicBezTo>
                      <a:pt x="3513" y="30215"/>
                      <a:pt x="3302" y="31420"/>
                      <a:pt x="3388" y="32703"/>
                    </a:cubicBezTo>
                    <a:cubicBezTo>
                      <a:pt x="3709" y="37460"/>
                      <a:pt x="8020" y="41592"/>
                      <a:pt x="13583" y="42421"/>
                    </a:cubicBezTo>
                    <a:cubicBezTo>
                      <a:pt x="14292" y="42526"/>
                      <a:pt x="14993" y="42577"/>
                      <a:pt x="15680" y="42577"/>
                    </a:cubicBezTo>
                    <a:cubicBezTo>
                      <a:pt x="18738" y="42577"/>
                      <a:pt x="21537" y="41578"/>
                      <a:pt x="23607" y="39917"/>
                    </a:cubicBezTo>
                    <a:cubicBezTo>
                      <a:pt x="26643" y="37476"/>
                      <a:pt x="30101" y="35442"/>
                      <a:pt x="33630" y="33533"/>
                    </a:cubicBezTo>
                    <a:cubicBezTo>
                      <a:pt x="36517" y="31968"/>
                      <a:pt x="38528" y="29331"/>
                      <a:pt x="38841" y="26178"/>
                    </a:cubicBezTo>
                    <a:cubicBezTo>
                      <a:pt x="39060" y="24034"/>
                      <a:pt x="38450" y="21968"/>
                      <a:pt x="37253" y="20207"/>
                    </a:cubicBezTo>
                    <a:cubicBezTo>
                      <a:pt x="36994" y="19746"/>
                      <a:pt x="36736" y="19331"/>
                      <a:pt x="36501" y="18956"/>
                    </a:cubicBezTo>
                    <a:cubicBezTo>
                      <a:pt x="35680" y="17665"/>
                      <a:pt x="34639" y="16295"/>
                      <a:pt x="34733" y="14856"/>
                    </a:cubicBezTo>
                    <a:cubicBezTo>
                      <a:pt x="35046" y="10294"/>
                      <a:pt x="32793" y="7289"/>
                      <a:pt x="29577" y="5654"/>
                    </a:cubicBezTo>
                    <a:cubicBezTo>
                      <a:pt x="29209" y="4582"/>
                      <a:pt x="27488" y="435"/>
                      <a:pt x="22957" y="107"/>
                    </a:cubicBezTo>
                    <a:cubicBezTo>
                      <a:pt x="22557" y="37"/>
                      <a:pt x="22150" y="1"/>
                      <a:pt x="21741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905;p34">
                <a:extLst>
                  <a:ext uri="{FF2B5EF4-FFF2-40B4-BE49-F238E27FC236}">
                    <a16:creationId xmlns:a16="http://schemas.microsoft.com/office/drawing/2014/main" id="{56396DA4-98FE-441B-B400-B7BE2610B5A3}"/>
                  </a:ext>
                </a:extLst>
              </p:cNvPr>
              <p:cNvSpPr/>
              <p:nvPr/>
            </p:nvSpPr>
            <p:spPr>
              <a:xfrm>
                <a:off x="4889575" y="1466000"/>
                <a:ext cx="375400" cy="493375"/>
              </a:xfrm>
              <a:custGeom>
                <a:avLst/>
                <a:gdLst/>
                <a:ahLst/>
                <a:cxnLst/>
                <a:rect l="l" t="t" r="r" b="b"/>
                <a:pathLst>
                  <a:path w="15016" h="19735" extrusionOk="0">
                    <a:moveTo>
                      <a:pt x="1698" y="1"/>
                    </a:moveTo>
                    <a:cubicBezTo>
                      <a:pt x="1988" y="1331"/>
                      <a:pt x="1581" y="2223"/>
                      <a:pt x="931" y="2826"/>
                    </a:cubicBezTo>
                    <a:cubicBezTo>
                      <a:pt x="955" y="2919"/>
                      <a:pt x="978" y="3021"/>
                      <a:pt x="1010" y="3123"/>
                    </a:cubicBezTo>
                    <a:lnTo>
                      <a:pt x="1158" y="3639"/>
                    </a:lnTo>
                    <a:lnTo>
                      <a:pt x="1158" y="3647"/>
                    </a:lnTo>
                    <a:lnTo>
                      <a:pt x="1565" y="5048"/>
                    </a:lnTo>
                    <a:lnTo>
                      <a:pt x="1409" y="5095"/>
                    </a:lnTo>
                    <a:cubicBezTo>
                      <a:pt x="517" y="5353"/>
                      <a:pt x="0" y="6292"/>
                      <a:pt x="266" y="7184"/>
                    </a:cubicBezTo>
                    <a:cubicBezTo>
                      <a:pt x="479" y="7920"/>
                      <a:pt x="1151" y="8400"/>
                      <a:pt x="1881" y="8400"/>
                    </a:cubicBezTo>
                    <a:cubicBezTo>
                      <a:pt x="2035" y="8400"/>
                      <a:pt x="2192" y="8379"/>
                      <a:pt x="2348" y="8334"/>
                    </a:cubicBezTo>
                    <a:lnTo>
                      <a:pt x="2504" y="8287"/>
                    </a:lnTo>
                    <a:lnTo>
                      <a:pt x="2747" y="9116"/>
                    </a:lnTo>
                    <a:cubicBezTo>
                      <a:pt x="3193" y="10642"/>
                      <a:pt x="4288" y="11800"/>
                      <a:pt x="5650" y="12379"/>
                    </a:cubicBezTo>
                    <a:lnTo>
                      <a:pt x="6103" y="13952"/>
                    </a:lnTo>
                    <a:lnTo>
                      <a:pt x="3036" y="13944"/>
                    </a:lnTo>
                    <a:lnTo>
                      <a:pt x="3036" y="13944"/>
                    </a:lnTo>
                    <a:lnTo>
                      <a:pt x="5290" y="19625"/>
                    </a:lnTo>
                    <a:lnTo>
                      <a:pt x="5337" y="19734"/>
                    </a:lnTo>
                    <a:lnTo>
                      <a:pt x="12715" y="19726"/>
                    </a:lnTo>
                    <a:lnTo>
                      <a:pt x="12754" y="19625"/>
                    </a:lnTo>
                    <a:lnTo>
                      <a:pt x="15015" y="13952"/>
                    </a:lnTo>
                    <a:lnTo>
                      <a:pt x="12692" y="13952"/>
                    </a:lnTo>
                    <a:lnTo>
                      <a:pt x="11729" y="10658"/>
                    </a:lnTo>
                    <a:cubicBezTo>
                      <a:pt x="12606" y="9437"/>
                      <a:pt x="12934" y="7841"/>
                      <a:pt x="12480" y="6292"/>
                    </a:cubicBezTo>
                    <a:lnTo>
                      <a:pt x="12238" y="5462"/>
                    </a:lnTo>
                    <a:lnTo>
                      <a:pt x="12645" y="5345"/>
                    </a:lnTo>
                    <a:cubicBezTo>
                      <a:pt x="13537" y="5087"/>
                      <a:pt x="14053" y="4148"/>
                      <a:pt x="13795" y="3256"/>
                    </a:cubicBezTo>
                    <a:cubicBezTo>
                      <a:pt x="13575" y="2520"/>
                      <a:pt x="12902" y="2039"/>
                      <a:pt x="12173" y="2039"/>
                    </a:cubicBezTo>
                    <a:cubicBezTo>
                      <a:pt x="12018" y="2039"/>
                      <a:pt x="11861" y="2061"/>
                      <a:pt x="11706" y="2106"/>
                    </a:cubicBezTo>
                    <a:lnTo>
                      <a:pt x="11299" y="2223"/>
                    </a:lnTo>
                    <a:lnTo>
                      <a:pt x="10892" y="815"/>
                    </a:lnTo>
                    <a:lnTo>
                      <a:pt x="10845" y="650"/>
                    </a:lnTo>
                    <a:cubicBezTo>
                      <a:pt x="10712" y="517"/>
                      <a:pt x="10591" y="428"/>
                      <a:pt x="10528" y="428"/>
                    </a:cubicBezTo>
                    <a:cubicBezTo>
                      <a:pt x="10521" y="428"/>
                      <a:pt x="10514" y="429"/>
                      <a:pt x="10509" y="431"/>
                    </a:cubicBezTo>
                    <a:cubicBezTo>
                      <a:pt x="8397" y="1296"/>
                      <a:pt x="6756" y="1598"/>
                      <a:pt x="5495" y="1598"/>
                    </a:cubicBezTo>
                    <a:cubicBezTo>
                      <a:pt x="2592" y="1598"/>
                      <a:pt x="1698" y="1"/>
                      <a:pt x="1698" y="1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6;p34">
                <a:extLst>
                  <a:ext uri="{FF2B5EF4-FFF2-40B4-BE49-F238E27FC236}">
                    <a16:creationId xmlns:a16="http://schemas.microsoft.com/office/drawing/2014/main" id="{B72B264F-CF84-41F1-8788-3CE1D7CAFE1D}"/>
                  </a:ext>
                </a:extLst>
              </p:cNvPr>
              <p:cNvSpPr/>
              <p:nvPr/>
            </p:nvSpPr>
            <p:spPr>
              <a:xfrm>
                <a:off x="4952175" y="1602550"/>
                <a:ext cx="263300" cy="216325"/>
              </a:xfrm>
              <a:custGeom>
                <a:avLst/>
                <a:gdLst/>
                <a:ahLst/>
                <a:cxnLst/>
                <a:rect l="l" t="t" r="r" b="b"/>
                <a:pathLst>
                  <a:path w="10532" h="8653" extrusionOk="0">
                    <a:moveTo>
                      <a:pt x="9734" y="0"/>
                    </a:moveTo>
                    <a:cubicBezTo>
                      <a:pt x="10430" y="2645"/>
                      <a:pt x="8889" y="5384"/>
                      <a:pt x="6244" y="6150"/>
                    </a:cubicBezTo>
                    <a:cubicBezTo>
                      <a:pt x="5773" y="6287"/>
                      <a:pt x="5298" y="6352"/>
                      <a:pt x="4831" y="6352"/>
                    </a:cubicBezTo>
                    <a:cubicBezTo>
                      <a:pt x="2676" y="6352"/>
                      <a:pt x="688" y="4966"/>
                      <a:pt x="0" y="2825"/>
                    </a:cubicBezTo>
                    <a:lnTo>
                      <a:pt x="0" y="2825"/>
                    </a:lnTo>
                    <a:lnTo>
                      <a:pt x="243" y="3654"/>
                    </a:lnTo>
                    <a:cubicBezTo>
                      <a:pt x="775" y="5485"/>
                      <a:pt x="2238" y="6784"/>
                      <a:pt x="3967" y="7183"/>
                    </a:cubicBezTo>
                    <a:cubicBezTo>
                      <a:pt x="4334" y="8060"/>
                      <a:pt x="5202" y="8653"/>
                      <a:pt x="6177" y="8653"/>
                    </a:cubicBezTo>
                    <a:cubicBezTo>
                      <a:pt x="6264" y="8653"/>
                      <a:pt x="6352" y="8648"/>
                      <a:pt x="6440" y="8639"/>
                    </a:cubicBezTo>
                    <a:cubicBezTo>
                      <a:pt x="7754" y="8498"/>
                      <a:pt x="8709" y="7316"/>
                      <a:pt x="8568" y="6002"/>
                    </a:cubicBezTo>
                    <a:cubicBezTo>
                      <a:pt x="8560" y="5986"/>
                      <a:pt x="8560" y="5970"/>
                      <a:pt x="8560" y="5955"/>
                    </a:cubicBezTo>
                    <a:cubicBezTo>
                      <a:pt x="9914" y="4695"/>
                      <a:pt x="10532" y="2731"/>
                      <a:pt x="9976" y="830"/>
                    </a:cubicBezTo>
                    <a:lnTo>
                      <a:pt x="9734" y="0"/>
                    </a:ln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07;p34">
                <a:extLst>
                  <a:ext uri="{FF2B5EF4-FFF2-40B4-BE49-F238E27FC236}">
                    <a16:creationId xmlns:a16="http://schemas.microsoft.com/office/drawing/2014/main" id="{CE765DD8-AE93-452F-9995-D257DEA65BF6}"/>
                  </a:ext>
                </a:extLst>
              </p:cNvPr>
              <p:cNvSpPr/>
              <p:nvPr/>
            </p:nvSpPr>
            <p:spPr>
              <a:xfrm>
                <a:off x="5188650" y="1533925"/>
                <a:ext cx="198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259" extrusionOk="0">
                    <a:moveTo>
                      <a:pt x="523" y="1"/>
                    </a:moveTo>
                    <a:cubicBezTo>
                      <a:pt x="479" y="1"/>
                      <a:pt x="438" y="25"/>
                      <a:pt x="416" y="69"/>
                    </a:cubicBezTo>
                    <a:lnTo>
                      <a:pt x="1" y="961"/>
                    </a:lnTo>
                    <a:lnTo>
                      <a:pt x="603" y="1243"/>
                    </a:lnTo>
                    <a:cubicBezTo>
                      <a:pt x="619" y="1251"/>
                      <a:pt x="635" y="1259"/>
                      <a:pt x="650" y="1259"/>
                    </a:cubicBezTo>
                    <a:cubicBezTo>
                      <a:pt x="697" y="1259"/>
                      <a:pt x="744" y="1235"/>
                      <a:pt x="768" y="1188"/>
                    </a:cubicBezTo>
                    <a:cubicBezTo>
                      <a:pt x="791" y="1126"/>
                      <a:pt x="768" y="1055"/>
                      <a:pt x="705" y="1024"/>
                    </a:cubicBezTo>
                    <a:lnTo>
                      <a:pt x="330" y="844"/>
                    </a:lnTo>
                    <a:lnTo>
                      <a:pt x="643" y="171"/>
                    </a:lnTo>
                    <a:cubicBezTo>
                      <a:pt x="674" y="116"/>
                      <a:pt x="643" y="38"/>
                      <a:pt x="580" y="15"/>
                    </a:cubicBezTo>
                    <a:cubicBezTo>
                      <a:pt x="561" y="5"/>
                      <a:pt x="542" y="1"/>
                      <a:pt x="523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08;p34">
                <a:extLst>
                  <a:ext uri="{FF2B5EF4-FFF2-40B4-BE49-F238E27FC236}">
                    <a16:creationId xmlns:a16="http://schemas.microsoft.com/office/drawing/2014/main" id="{964D7EFB-F1C4-4701-9D90-D1D4335356EE}"/>
                  </a:ext>
                </a:extLst>
              </p:cNvPr>
              <p:cNvSpPr/>
              <p:nvPr/>
            </p:nvSpPr>
            <p:spPr>
              <a:xfrm>
                <a:off x="4913825" y="1620075"/>
                <a:ext cx="23500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232" extrusionOk="0">
                    <a:moveTo>
                      <a:pt x="134" y="1"/>
                    </a:moveTo>
                    <a:cubicBezTo>
                      <a:pt x="103" y="1"/>
                      <a:pt x="72" y="14"/>
                      <a:pt x="47" y="43"/>
                    </a:cubicBezTo>
                    <a:cubicBezTo>
                      <a:pt x="1" y="90"/>
                      <a:pt x="1" y="168"/>
                      <a:pt x="55" y="215"/>
                    </a:cubicBezTo>
                    <a:lnTo>
                      <a:pt x="595" y="716"/>
                    </a:lnTo>
                    <a:lnTo>
                      <a:pt x="314" y="1021"/>
                    </a:lnTo>
                    <a:cubicBezTo>
                      <a:pt x="267" y="1075"/>
                      <a:pt x="274" y="1154"/>
                      <a:pt x="321" y="1201"/>
                    </a:cubicBezTo>
                    <a:cubicBezTo>
                      <a:pt x="345" y="1216"/>
                      <a:pt x="376" y="1232"/>
                      <a:pt x="407" y="1232"/>
                    </a:cubicBezTo>
                    <a:cubicBezTo>
                      <a:pt x="439" y="1232"/>
                      <a:pt x="470" y="1216"/>
                      <a:pt x="493" y="1193"/>
                    </a:cubicBezTo>
                    <a:lnTo>
                      <a:pt x="939" y="700"/>
                    </a:lnTo>
                    <a:lnTo>
                      <a:pt x="220" y="35"/>
                    </a:lnTo>
                    <a:cubicBezTo>
                      <a:pt x="193" y="12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09;p34">
                <a:extLst>
                  <a:ext uri="{FF2B5EF4-FFF2-40B4-BE49-F238E27FC236}">
                    <a16:creationId xmlns:a16="http://schemas.microsoft.com/office/drawing/2014/main" id="{108152AA-AC8C-411B-BB00-D7D20E1CFF8B}"/>
                  </a:ext>
                </a:extLst>
              </p:cNvPr>
              <p:cNvSpPr/>
              <p:nvPr/>
            </p:nvSpPr>
            <p:spPr>
              <a:xfrm>
                <a:off x="5063075" y="1705550"/>
                <a:ext cx="289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662" extrusionOk="0">
                    <a:moveTo>
                      <a:pt x="899" y="0"/>
                    </a:moveTo>
                    <a:cubicBezTo>
                      <a:pt x="637" y="0"/>
                      <a:pt x="252" y="94"/>
                      <a:pt x="40" y="473"/>
                    </a:cubicBezTo>
                    <a:cubicBezTo>
                      <a:pt x="1" y="536"/>
                      <a:pt x="24" y="614"/>
                      <a:pt x="87" y="645"/>
                    </a:cubicBezTo>
                    <a:cubicBezTo>
                      <a:pt x="102" y="653"/>
                      <a:pt x="126" y="661"/>
                      <a:pt x="141" y="661"/>
                    </a:cubicBezTo>
                    <a:cubicBezTo>
                      <a:pt x="188" y="661"/>
                      <a:pt x="228" y="638"/>
                      <a:pt x="251" y="598"/>
                    </a:cubicBezTo>
                    <a:cubicBezTo>
                      <a:pt x="424" y="291"/>
                      <a:pt x="721" y="247"/>
                      <a:pt x="885" y="247"/>
                    </a:cubicBezTo>
                    <a:cubicBezTo>
                      <a:pt x="951" y="247"/>
                      <a:pt x="995" y="254"/>
                      <a:pt x="1002" y="254"/>
                    </a:cubicBezTo>
                    <a:cubicBezTo>
                      <a:pt x="1011" y="256"/>
                      <a:pt x="1021" y="257"/>
                      <a:pt x="1029" y="257"/>
                    </a:cubicBezTo>
                    <a:cubicBezTo>
                      <a:pt x="1088" y="257"/>
                      <a:pt x="1136" y="215"/>
                      <a:pt x="1143" y="160"/>
                    </a:cubicBezTo>
                    <a:cubicBezTo>
                      <a:pt x="1159" y="90"/>
                      <a:pt x="1112" y="27"/>
                      <a:pt x="1049" y="12"/>
                    </a:cubicBezTo>
                    <a:cubicBezTo>
                      <a:pt x="1007" y="5"/>
                      <a:pt x="956" y="0"/>
                      <a:pt x="89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10;p34">
                <a:extLst>
                  <a:ext uri="{FF2B5EF4-FFF2-40B4-BE49-F238E27FC236}">
                    <a16:creationId xmlns:a16="http://schemas.microsoft.com/office/drawing/2014/main" id="{9F8F84CE-E668-4ED9-8EA8-2E525E30C448}"/>
                  </a:ext>
                </a:extLst>
              </p:cNvPr>
              <p:cNvSpPr/>
              <p:nvPr/>
            </p:nvSpPr>
            <p:spPr>
              <a:xfrm>
                <a:off x="5066200" y="1512175"/>
                <a:ext cx="595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954" extrusionOk="0">
                    <a:moveTo>
                      <a:pt x="1298" y="1"/>
                    </a:moveTo>
                    <a:cubicBezTo>
                      <a:pt x="1245" y="1"/>
                      <a:pt x="1191" y="3"/>
                      <a:pt x="1135" y="8"/>
                    </a:cubicBezTo>
                    <a:cubicBezTo>
                      <a:pt x="627" y="55"/>
                      <a:pt x="267" y="306"/>
                      <a:pt x="142" y="517"/>
                    </a:cubicBezTo>
                    <a:cubicBezTo>
                      <a:pt x="1" y="728"/>
                      <a:pt x="71" y="885"/>
                      <a:pt x="212" y="932"/>
                    </a:cubicBezTo>
                    <a:cubicBezTo>
                      <a:pt x="260" y="948"/>
                      <a:pt x="313" y="954"/>
                      <a:pt x="368" y="954"/>
                    </a:cubicBezTo>
                    <a:cubicBezTo>
                      <a:pt x="475" y="954"/>
                      <a:pt x="592" y="931"/>
                      <a:pt x="705" y="916"/>
                    </a:cubicBezTo>
                    <a:cubicBezTo>
                      <a:pt x="877" y="892"/>
                      <a:pt x="1057" y="869"/>
                      <a:pt x="1206" y="853"/>
                    </a:cubicBezTo>
                    <a:cubicBezTo>
                      <a:pt x="1362" y="838"/>
                      <a:pt x="1542" y="830"/>
                      <a:pt x="1714" y="822"/>
                    </a:cubicBezTo>
                    <a:cubicBezTo>
                      <a:pt x="1894" y="814"/>
                      <a:pt x="2074" y="814"/>
                      <a:pt x="2207" y="744"/>
                    </a:cubicBezTo>
                    <a:cubicBezTo>
                      <a:pt x="2333" y="673"/>
                      <a:pt x="2379" y="509"/>
                      <a:pt x="2207" y="321"/>
                    </a:cubicBezTo>
                    <a:cubicBezTo>
                      <a:pt x="2061" y="161"/>
                      <a:pt x="1728" y="1"/>
                      <a:pt x="1298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11;p34">
                <a:extLst>
                  <a:ext uri="{FF2B5EF4-FFF2-40B4-BE49-F238E27FC236}">
                    <a16:creationId xmlns:a16="http://schemas.microsoft.com/office/drawing/2014/main" id="{FA7388A6-22CF-4E98-8A9B-9904DB19F47E}"/>
                  </a:ext>
                </a:extLst>
              </p:cNvPr>
              <p:cNvSpPr/>
              <p:nvPr/>
            </p:nvSpPr>
            <p:spPr>
              <a:xfrm>
                <a:off x="4956925" y="1544150"/>
                <a:ext cx="5317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399" extrusionOk="0">
                    <a:moveTo>
                      <a:pt x="1502" y="0"/>
                    </a:moveTo>
                    <a:cubicBezTo>
                      <a:pt x="1285" y="0"/>
                      <a:pt x="1022" y="56"/>
                      <a:pt x="757" y="200"/>
                    </a:cubicBezTo>
                    <a:cubicBezTo>
                      <a:pt x="303" y="443"/>
                      <a:pt x="68" y="803"/>
                      <a:pt x="37" y="1045"/>
                    </a:cubicBezTo>
                    <a:cubicBezTo>
                      <a:pt x="0" y="1281"/>
                      <a:pt x="109" y="1399"/>
                      <a:pt x="246" y="1399"/>
                    </a:cubicBezTo>
                    <a:cubicBezTo>
                      <a:pt x="254" y="1399"/>
                      <a:pt x="263" y="1398"/>
                      <a:pt x="272" y="1397"/>
                    </a:cubicBezTo>
                    <a:cubicBezTo>
                      <a:pt x="420" y="1382"/>
                      <a:pt x="569" y="1288"/>
                      <a:pt x="726" y="1194"/>
                    </a:cubicBezTo>
                    <a:cubicBezTo>
                      <a:pt x="874" y="1108"/>
                      <a:pt x="1031" y="1014"/>
                      <a:pt x="1164" y="944"/>
                    </a:cubicBezTo>
                    <a:cubicBezTo>
                      <a:pt x="1297" y="873"/>
                      <a:pt x="1461" y="795"/>
                      <a:pt x="1618" y="717"/>
                    </a:cubicBezTo>
                    <a:cubicBezTo>
                      <a:pt x="1774" y="646"/>
                      <a:pt x="1946" y="576"/>
                      <a:pt x="2040" y="458"/>
                    </a:cubicBezTo>
                    <a:cubicBezTo>
                      <a:pt x="2126" y="341"/>
                      <a:pt x="2095" y="177"/>
                      <a:pt x="1868" y="67"/>
                    </a:cubicBezTo>
                    <a:cubicBezTo>
                      <a:pt x="1776" y="26"/>
                      <a:pt x="1650" y="0"/>
                      <a:pt x="1502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12;p34">
                <a:extLst>
                  <a:ext uri="{FF2B5EF4-FFF2-40B4-BE49-F238E27FC236}">
                    <a16:creationId xmlns:a16="http://schemas.microsoft.com/office/drawing/2014/main" id="{A3DE411B-1741-40F1-879A-5B354EB30A88}"/>
                  </a:ext>
                </a:extLst>
              </p:cNvPr>
              <p:cNvSpPr/>
              <p:nvPr/>
            </p:nvSpPr>
            <p:spPr>
              <a:xfrm>
                <a:off x="5084800" y="1567425"/>
                <a:ext cx="199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9" y="310"/>
                    </a:cubicBezTo>
                    <a:cubicBezTo>
                      <a:pt x="0" y="513"/>
                      <a:pt x="141" y="701"/>
                      <a:pt x="344" y="732"/>
                    </a:cubicBezTo>
                    <a:cubicBezTo>
                      <a:pt x="364" y="736"/>
                      <a:pt x="383" y="737"/>
                      <a:pt x="402" y="737"/>
                    </a:cubicBezTo>
                    <a:cubicBezTo>
                      <a:pt x="575" y="737"/>
                      <a:pt x="731" y="611"/>
                      <a:pt x="759" y="427"/>
                    </a:cubicBezTo>
                    <a:cubicBezTo>
                      <a:pt x="798" y="224"/>
                      <a:pt x="657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13;p34">
                <a:extLst>
                  <a:ext uri="{FF2B5EF4-FFF2-40B4-BE49-F238E27FC236}">
                    <a16:creationId xmlns:a16="http://schemas.microsoft.com/office/drawing/2014/main" id="{25EBB23C-9D0B-481C-B2B9-B77F627E9ED8}"/>
                  </a:ext>
                </a:extLst>
              </p:cNvPr>
              <p:cNvSpPr/>
              <p:nvPr/>
            </p:nvSpPr>
            <p:spPr>
              <a:xfrm>
                <a:off x="5084975" y="1581025"/>
                <a:ext cx="258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6" extrusionOk="0">
                    <a:moveTo>
                      <a:pt x="712" y="1"/>
                    </a:moveTo>
                    <a:cubicBezTo>
                      <a:pt x="541" y="1"/>
                      <a:pt x="293" y="51"/>
                      <a:pt x="56" y="275"/>
                    </a:cubicBezTo>
                    <a:cubicBezTo>
                      <a:pt x="1" y="321"/>
                      <a:pt x="1" y="400"/>
                      <a:pt x="48" y="447"/>
                    </a:cubicBezTo>
                    <a:cubicBezTo>
                      <a:pt x="71" y="478"/>
                      <a:pt x="103" y="486"/>
                      <a:pt x="134" y="486"/>
                    </a:cubicBezTo>
                    <a:cubicBezTo>
                      <a:pt x="165" y="486"/>
                      <a:pt x="197" y="478"/>
                      <a:pt x="220" y="454"/>
                    </a:cubicBezTo>
                    <a:cubicBezTo>
                      <a:pt x="410" y="279"/>
                      <a:pt x="600" y="244"/>
                      <a:pt x="723" y="244"/>
                    </a:cubicBezTo>
                    <a:cubicBezTo>
                      <a:pt x="803" y="244"/>
                      <a:pt x="856" y="259"/>
                      <a:pt x="862" y="259"/>
                    </a:cubicBezTo>
                    <a:cubicBezTo>
                      <a:pt x="876" y="264"/>
                      <a:pt x="890" y="267"/>
                      <a:pt x="904" y="267"/>
                    </a:cubicBezTo>
                    <a:cubicBezTo>
                      <a:pt x="953" y="267"/>
                      <a:pt x="1000" y="235"/>
                      <a:pt x="1018" y="181"/>
                    </a:cubicBezTo>
                    <a:cubicBezTo>
                      <a:pt x="1034" y="118"/>
                      <a:pt x="1003" y="48"/>
                      <a:pt x="932" y="32"/>
                    </a:cubicBezTo>
                    <a:cubicBezTo>
                      <a:pt x="925" y="29"/>
                      <a:pt x="840" y="1"/>
                      <a:pt x="712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14;p34">
                <a:extLst>
                  <a:ext uri="{FF2B5EF4-FFF2-40B4-BE49-F238E27FC236}">
                    <a16:creationId xmlns:a16="http://schemas.microsoft.com/office/drawing/2014/main" id="{13993A90-86D7-42EB-B51D-5D02968A8529}"/>
                  </a:ext>
                </a:extLst>
              </p:cNvPr>
              <p:cNvSpPr/>
              <p:nvPr/>
            </p:nvSpPr>
            <p:spPr>
              <a:xfrm>
                <a:off x="4988550" y="1595400"/>
                <a:ext cx="19775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37" extrusionOk="0">
                    <a:moveTo>
                      <a:pt x="397" y="0"/>
                    </a:moveTo>
                    <a:cubicBezTo>
                      <a:pt x="223" y="0"/>
                      <a:pt x="67" y="126"/>
                      <a:pt x="32" y="310"/>
                    </a:cubicBezTo>
                    <a:cubicBezTo>
                      <a:pt x="0" y="505"/>
                      <a:pt x="141" y="701"/>
                      <a:pt x="337" y="732"/>
                    </a:cubicBezTo>
                    <a:cubicBezTo>
                      <a:pt x="356" y="735"/>
                      <a:pt x="375" y="737"/>
                      <a:pt x="394" y="737"/>
                    </a:cubicBezTo>
                    <a:cubicBezTo>
                      <a:pt x="574" y="737"/>
                      <a:pt x="731" y="604"/>
                      <a:pt x="759" y="427"/>
                    </a:cubicBezTo>
                    <a:cubicBezTo>
                      <a:pt x="791" y="224"/>
                      <a:pt x="658" y="36"/>
                      <a:pt x="454" y="5"/>
                    </a:cubicBezTo>
                    <a:cubicBezTo>
                      <a:pt x="435" y="2"/>
                      <a:pt x="416" y="0"/>
                      <a:pt x="397" y="0"/>
                    </a:cubicBezTo>
                    <a:close/>
                  </a:path>
                </a:pathLst>
              </a:custGeom>
              <a:solidFill>
                <a:srgbClr val="5019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15;p34">
                <a:extLst>
                  <a:ext uri="{FF2B5EF4-FFF2-40B4-BE49-F238E27FC236}">
                    <a16:creationId xmlns:a16="http://schemas.microsoft.com/office/drawing/2014/main" id="{6F8EC736-4199-40C9-B8A4-92971F76F0D1}"/>
                  </a:ext>
                </a:extLst>
              </p:cNvPr>
              <p:cNvSpPr/>
              <p:nvPr/>
            </p:nvSpPr>
            <p:spPr>
              <a:xfrm>
                <a:off x="4988750" y="1608975"/>
                <a:ext cx="25850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487" extrusionOk="0">
                    <a:moveTo>
                      <a:pt x="719" y="0"/>
                    </a:moveTo>
                    <a:cubicBezTo>
                      <a:pt x="548" y="0"/>
                      <a:pt x="296" y="48"/>
                      <a:pt x="55" y="275"/>
                    </a:cubicBezTo>
                    <a:cubicBezTo>
                      <a:pt x="0" y="322"/>
                      <a:pt x="0" y="401"/>
                      <a:pt x="47" y="448"/>
                    </a:cubicBezTo>
                    <a:cubicBezTo>
                      <a:pt x="71" y="479"/>
                      <a:pt x="102" y="487"/>
                      <a:pt x="133" y="487"/>
                    </a:cubicBezTo>
                    <a:cubicBezTo>
                      <a:pt x="165" y="487"/>
                      <a:pt x="196" y="479"/>
                      <a:pt x="219" y="455"/>
                    </a:cubicBezTo>
                    <a:cubicBezTo>
                      <a:pt x="409" y="280"/>
                      <a:pt x="599" y="245"/>
                      <a:pt x="723" y="245"/>
                    </a:cubicBezTo>
                    <a:cubicBezTo>
                      <a:pt x="803" y="245"/>
                      <a:pt x="855" y="260"/>
                      <a:pt x="861" y="260"/>
                    </a:cubicBezTo>
                    <a:cubicBezTo>
                      <a:pt x="874" y="264"/>
                      <a:pt x="886" y="267"/>
                      <a:pt x="899" y="267"/>
                    </a:cubicBezTo>
                    <a:cubicBezTo>
                      <a:pt x="950" y="267"/>
                      <a:pt x="997" y="232"/>
                      <a:pt x="1010" y="182"/>
                    </a:cubicBezTo>
                    <a:cubicBezTo>
                      <a:pt x="1033" y="119"/>
                      <a:pt x="1002" y="48"/>
                      <a:pt x="931" y="25"/>
                    </a:cubicBezTo>
                    <a:cubicBezTo>
                      <a:pt x="925" y="25"/>
                      <a:pt x="843" y="0"/>
                      <a:pt x="719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916;p34">
                <a:extLst>
                  <a:ext uri="{FF2B5EF4-FFF2-40B4-BE49-F238E27FC236}">
                    <a16:creationId xmlns:a16="http://schemas.microsoft.com/office/drawing/2014/main" id="{4A28FA43-5977-4651-A349-E673DAFD40A9}"/>
                  </a:ext>
                </a:extLst>
              </p:cNvPr>
              <p:cNvSpPr/>
              <p:nvPr/>
            </p:nvSpPr>
            <p:spPr>
              <a:xfrm>
                <a:off x="5059575" y="1614100"/>
                <a:ext cx="8557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2413" extrusionOk="0">
                    <a:moveTo>
                      <a:pt x="2298" y="0"/>
                    </a:moveTo>
                    <a:cubicBezTo>
                      <a:pt x="2238" y="0"/>
                      <a:pt x="2179" y="18"/>
                      <a:pt x="2120" y="55"/>
                    </a:cubicBezTo>
                    <a:cubicBezTo>
                      <a:pt x="2120" y="55"/>
                      <a:pt x="1447" y="782"/>
                      <a:pt x="649" y="1221"/>
                    </a:cubicBezTo>
                    <a:cubicBezTo>
                      <a:pt x="1" y="1573"/>
                      <a:pt x="649" y="2413"/>
                      <a:pt x="1576" y="2413"/>
                    </a:cubicBezTo>
                    <a:cubicBezTo>
                      <a:pt x="1801" y="2413"/>
                      <a:pt x="2042" y="2363"/>
                      <a:pt x="2285" y="2246"/>
                    </a:cubicBezTo>
                    <a:cubicBezTo>
                      <a:pt x="3422" y="1698"/>
                      <a:pt x="2886" y="0"/>
                      <a:pt x="22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917;p34">
                <a:extLst>
                  <a:ext uri="{FF2B5EF4-FFF2-40B4-BE49-F238E27FC236}">
                    <a16:creationId xmlns:a16="http://schemas.microsoft.com/office/drawing/2014/main" id="{4D87BE3E-F132-42CA-B519-A71754B1DB74}"/>
                  </a:ext>
                </a:extLst>
              </p:cNvPr>
              <p:cNvSpPr/>
              <p:nvPr/>
            </p:nvSpPr>
            <p:spPr>
              <a:xfrm>
                <a:off x="5037850" y="1558725"/>
                <a:ext cx="4150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2834" extrusionOk="0">
                    <a:moveTo>
                      <a:pt x="125" y="1"/>
                    </a:moveTo>
                    <a:cubicBezTo>
                      <a:pt x="55" y="1"/>
                      <a:pt x="0" y="55"/>
                      <a:pt x="0" y="126"/>
                    </a:cubicBezTo>
                    <a:lnTo>
                      <a:pt x="8" y="2426"/>
                    </a:lnTo>
                    <a:cubicBezTo>
                      <a:pt x="8" y="2512"/>
                      <a:pt x="47" y="2598"/>
                      <a:pt x="118" y="2653"/>
                    </a:cubicBezTo>
                    <a:cubicBezTo>
                      <a:pt x="212" y="2724"/>
                      <a:pt x="399" y="2833"/>
                      <a:pt x="697" y="2833"/>
                    </a:cubicBezTo>
                    <a:cubicBezTo>
                      <a:pt x="924" y="2833"/>
                      <a:pt x="1213" y="2771"/>
                      <a:pt x="1573" y="2567"/>
                    </a:cubicBezTo>
                    <a:cubicBezTo>
                      <a:pt x="1636" y="2536"/>
                      <a:pt x="1659" y="2465"/>
                      <a:pt x="1620" y="2403"/>
                    </a:cubicBezTo>
                    <a:cubicBezTo>
                      <a:pt x="1598" y="2365"/>
                      <a:pt x="1558" y="2342"/>
                      <a:pt x="1514" y="2342"/>
                    </a:cubicBezTo>
                    <a:cubicBezTo>
                      <a:pt x="1495" y="2342"/>
                      <a:pt x="1475" y="2346"/>
                      <a:pt x="1456" y="2356"/>
                    </a:cubicBezTo>
                    <a:cubicBezTo>
                      <a:pt x="1133" y="2535"/>
                      <a:pt x="882" y="2593"/>
                      <a:pt x="694" y="2593"/>
                    </a:cubicBezTo>
                    <a:cubicBezTo>
                      <a:pt x="472" y="2593"/>
                      <a:pt x="338" y="2513"/>
                      <a:pt x="274" y="2458"/>
                    </a:cubicBezTo>
                    <a:cubicBezTo>
                      <a:pt x="258" y="2450"/>
                      <a:pt x="258" y="2442"/>
                      <a:pt x="258" y="2426"/>
                    </a:cubicBezTo>
                    <a:lnTo>
                      <a:pt x="243" y="118"/>
                    </a:lnTo>
                    <a:cubicBezTo>
                      <a:pt x="243" y="55"/>
                      <a:pt x="188" y="1"/>
                      <a:pt x="125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918;p34">
                <a:extLst>
                  <a:ext uri="{FF2B5EF4-FFF2-40B4-BE49-F238E27FC236}">
                    <a16:creationId xmlns:a16="http://schemas.microsoft.com/office/drawing/2014/main" id="{DC0DE1AD-2043-43B1-A2B2-77FBDC21F069}"/>
                  </a:ext>
                </a:extLst>
              </p:cNvPr>
              <p:cNvSpPr/>
              <p:nvPr/>
            </p:nvSpPr>
            <p:spPr>
              <a:xfrm>
                <a:off x="5189050" y="1577750"/>
                <a:ext cx="49125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60" extrusionOk="0">
                    <a:moveTo>
                      <a:pt x="988" y="246"/>
                    </a:moveTo>
                    <a:cubicBezTo>
                      <a:pt x="1261" y="246"/>
                      <a:pt x="1513" y="427"/>
                      <a:pt x="1597" y="703"/>
                    </a:cubicBezTo>
                    <a:cubicBezTo>
                      <a:pt x="1644" y="859"/>
                      <a:pt x="1628" y="1031"/>
                      <a:pt x="1542" y="1180"/>
                    </a:cubicBezTo>
                    <a:cubicBezTo>
                      <a:pt x="1464" y="1329"/>
                      <a:pt x="1331" y="1438"/>
                      <a:pt x="1166" y="1493"/>
                    </a:cubicBezTo>
                    <a:cubicBezTo>
                      <a:pt x="1109" y="1509"/>
                      <a:pt x="1052" y="1517"/>
                      <a:pt x="994" y="1517"/>
                    </a:cubicBezTo>
                    <a:cubicBezTo>
                      <a:pt x="886" y="1517"/>
                      <a:pt x="778" y="1489"/>
                      <a:pt x="681" y="1438"/>
                    </a:cubicBezTo>
                    <a:cubicBezTo>
                      <a:pt x="533" y="1360"/>
                      <a:pt x="423" y="1227"/>
                      <a:pt x="376" y="1063"/>
                    </a:cubicBezTo>
                    <a:cubicBezTo>
                      <a:pt x="274" y="726"/>
                      <a:pt x="470" y="366"/>
                      <a:pt x="807" y="272"/>
                    </a:cubicBezTo>
                    <a:cubicBezTo>
                      <a:pt x="867" y="254"/>
                      <a:pt x="928" y="246"/>
                      <a:pt x="988" y="246"/>
                    </a:cubicBezTo>
                    <a:close/>
                    <a:moveTo>
                      <a:pt x="988" y="0"/>
                    </a:moveTo>
                    <a:cubicBezTo>
                      <a:pt x="905" y="0"/>
                      <a:pt x="820" y="12"/>
                      <a:pt x="736" y="38"/>
                    </a:cubicBezTo>
                    <a:cubicBezTo>
                      <a:pt x="267" y="171"/>
                      <a:pt x="1" y="664"/>
                      <a:pt x="141" y="1133"/>
                    </a:cubicBezTo>
                    <a:cubicBezTo>
                      <a:pt x="204" y="1360"/>
                      <a:pt x="361" y="1540"/>
                      <a:pt x="564" y="1657"/>
                    </a:cubicBezTo>
                    <a:cubicBezTo>
                      <a:pt x="697" y="1728"/>
                      <a:pt x="838" y="1759"/>
                      <a:pt x="986" y="1759"/>
                    </a:cubicBezTo>
                    <a:cubicBezTo>
                      <a:pt x="1065" y="1759"/>
                      <a:pt x="1151" y="1751"/>
                      <a:pt x="1237" y="1728"/>
                    </a:cubicBezTo>
                    <a:cubicBezTo>
                      <a:pt x="1699" y="1587"/>
                      <a:pt x="1965" y="1094"/>
                      <a:pt x="1832" y="632"/>
                    </a:cubicBezTo>
                    <a:cubicBezTo>
                      <a:pt x="1716" y="248"/>
                      <a:pt x="1365" y="0"/>
                      <a:pt x="9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19;p34">
                <a:extLst>
                  <a:ext uri="{FF2B5EF4-FFF2-40B4-BE49-F238E27FC236}">
                    <a16:creationId xmlns:a16="http://schemas.microsoft.com/office/drawing/2014/main" id="{AA94E254-B4A0-490A-8A3D-77AB1F6889B4}"/>
                  </a:ext>
                </a:extLst>
              </p:cNvPr>
              <p:cNvSpPr/>
              <p:nvPr/>
            </p:nvSpPr>
            <p:spPr>
              <a:xfrm>
                <a:off x="4918525" y="1658525"/>
                <a:ext cx="45600" cy="4400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1760" extrusionOk="0">
                    <a:moveTo>
                      <a:pt x="908" y="242"/>
                    </a:moveTo>
                    <a:cubicBezTo>
                      <a:pt x="1182" y="242"/>
                      <a:pt x="1440" y="422"/>
                      <a:pt x="1518" y="696"/>
                    </a:cubicBezTo>
                    <a:cubicBezTo>
                      <a:pt x="1565" y="860"/>
                      <a:pt x="1550" y="1032"/>
                      <a:pt x="1471" y="1181"/>
                    </a:cubicBezTo>
                    <a:cubicBezTo>
                      <a:pt x="1385" y="1329"/>
                      <a:pt x="1252" y="1439"/>
                      <a:pt x="1088" y="1494"/>
                    </a:cubicBezTo>
                    <a:cubicBezTo>
                      <a:pt x="1029" y="1510"/>
                      <a:pt x="971" y="1518"/>
                      <a:pt x="912" y="1518"/>
                    </a:cubicBezTo>
                    <a:cubicBezTo>
                      <a:pt x="637" y="1518"/>
                      <a:pt x="382" y="1341"/>
                      <a:pt x="298" y="1063"/>
                    </a:cubicBezTo>
                    <a:cubicBezTo>
                      <a:pt x="251" y="899"/>
                      <a:pt x="266" y="727"/>
                      <a:pt x="352" y="578"/>
                    </a:cubicBezTo>
                    <a:cubicBezTo>
                      <a:pt x="431" y="429"/>
                      <a:pt x="564" y="320"/>
                      <a:pt x="728" y="273"/>
                    </a:cubicBezTo>
                    <a:cubicBezTo>
                      <a:pt x="791" y="250"/>
                      <a:pt x="853" y="242"/>
                      <a:pt x="908" y="242"/>
                    </a:cubicBezTo>
                    <a:close/>
                    <a:moveTo>
                      <a:pt x="913" y="1"/>
                    </a:moveTo>
                    <a:cubicBezTo>
                      <a:pt x="829" y="1"/>
                      <a:pt x="743" y="13"/>
                      <a:pt x="658" y="38"/>
                    </a:cubicBezTo>
                    <a:cubicBezTo>
                      <a:pt x="431" y="101"/>
                      <a:pt x="251" y="250"/>
                      <a:pt x="133" y="461"/>
                    </a:cubicBezTo>
                    <a:cubicBezTo>
                      <a:pt x="24" y="664"/>
                      <a:pt x="0" y="907"/>
                      <a:pt x="63" y="1134"/>
                    </a:cubicBezTo>
                    <a:cubicBezTo>
                      <a:pt x="133" y="1353"/>
                      <a:pt x="282" y="1541"/>
                      <a:pt x="485" y="1658"/>
                    </a:cubicBezTo>
                    <a:cubicBezTo>
                      <a:pt x="618" y="1728"/>
                      <a:pt x="767" y="1760"/>
                      <a:pt x="908" y="1760"/>
                    </a:cubicBezTo>
                    <a:cubicBezTo>
                      <a:pt x="994" y="1760"/>
                      <a:pt x="1080" y="1752"/>
                      <a:pt x="1158" y="1728"/>
                    </a:cubicBezTo>
                    <a:cubicBezTo>
                      <a:pt x="1385" y="1658"/>
                      <a:pt x="1573" y="1509"/>
                      <a:pt x="1683" y="1298"/>
                    </a:cubicBezTo>
                    <a:cubicBezTo>
                      <a:pt x="1800" y="1095"/>
                      <a:pt x="1823" y="852"/>
                      <a:pt x="1753" y="633"/>
                    </a:cubicBezTo>
                    <a:cubicBezTo>
                      <a:pt x="1644" y="249"/>
                      <a:pt x="1294" y="1"/>
                      <a:pt x="9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20;p34">
                <a:extLst>
                  <a:ext uri="{FF2B5EF4-FFF2-40B4-BE49-F238E27FC236}">
                    <a16:creationId xmlns:a16="http://schemas.microsoft.com/office/drawing/2014/main" id="{182B8D56-E4B4-4EBC-B979-EAEC9BF9AEEF}"/>
                  </a:ext>
                </a:extLst>
              </p:cNvPr>
              <p:cNvSpPr/>
              <p:nvPr/>
            </p:nvSpPr>
            <p:spPr>
              <a:xfrm>
                <a:off x="5266525" y="1814775"/>
                <a:ext cx="8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1" extrusionOk="0">
                    <a:moveTo>
                      <a:pt x="31" y="1"/>
                    </a:moveTo>
                    <a:lnTo>
                      <a:pt x="0" y="1"/>
                    </a:lnTo>
                    <a:cubicBezTo>
                      <a:pt x="8" y="1"/>
                      <a:pt x="16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21;p34">
                <a:extLst>
                  <a:ext uri="{FF2B5EF4-FFF2-40B4-BE49-F238E27FC236}">
                    <a16:creationId xmlns:a16="http://schemas.microsoft.com/office/drawing/2014/main" id="{A446C60C-8A5A-4301-86F4-869D9037458F}"/>
                  </a:ext>
                </a:extLst>
              </p:cNvPr>
              <p:cNvSpPr/>
              <p:nvPr/>
            </p:nvSpPr>
            <p:spPr>
              <a:xfrm>
                <a:off x="4963700" y="1814600"/>
                <a:ext cx="1800" cy="2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8" extrusionOk="0">
                    <a:moveTo>
                      <a:pt x="1" y="0"/>
                    </a:moveTo>
                    <a:cubicBezTo>
                      <a:pt x="1" y="0"/>
                      <a:pt x="1" y="8"/>
                      <a:pt x="1" y="8"/>
                    </a:cubicBezTo>
                    <a:cubicBezTo>
                      <a:pt x="24" y="8"/>
                      <a:pt x="48" y="8"/>
                      <a:pt x="71" y="0"/>
                    </a:cubicBezTo>
                    <a:close/>
                  </a:path>
                </a:pathLst>
              </a:custGeom>
              <a:solidFill>
                <a:srgbClr val="FFA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22;p34">
                <a:extLst>
                  <a:ext uri="{FF2B5EF4-FFF2-40B4-BE49-F238E27FC236}">
                    <a16:creationId xmlns:a16="http://schemas.microsoft.com/office/drawing/2014/main" id="{087D13DB-1089-48FE-BFB6-6D59F39C0EB0}"/>
                  </a:ext>
                </a:extLst>
              </p:cNvPr>
              <p:cNvSpPr/>
              <p:nvPr/>
            </p:nvSpPr>
            <p:spPr>
              <a:xfrm>
                <a:off x="5022975" y="1959150"/>
                <a:ext cx="184500" cy="213825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8553" extrusionOk="0">
                    <a:moveTo>
                      <a:pt x="7379" y="0"/>
                    </a:moveTo>
                    <a:lnTo>
                      <a:pt x="1" y="8"/>
                    </a:lnTo>
                    <a:lnTo>
                      <a:pt x="3287" y="8263"/>
                    </a:lnTo>
                    <a:cubicBezTo>
                      <a:pt x="3357" y="8451"/>
                      <a:pt x="3522" y="8545"/>
                      <a:pt x="3686" y="8552"/>
                    </a:cubicBezTo>
                    <a:cubicBezTo>
                      <a:pt x="3850" y="8545"/>
                      <a:pt x="4015" y="8451"/>
                      <a:pt x="4093" y="8263"/>
                    </a:cubicBezTo>
                    <a:lnTo>
                      <a:pt x="73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23;p34">
                <a:extLst>
                  <a:ext uri="{FF2B5EF4-FFF2-40B4-BE49-F238E27FC236}">
                    <a16:creationId xmlns:a16="http://schemas.microsoft.com/office/drawing/2014/main" id="{22215FFA-E71D-4A41-A045-944B745F9A81}"/>
                  </a:ext>
                </a:extLst>
              </p:cNvPr>
              <p:cNvSpPr/>
              <p:nvPr/>
            </p:nvSpPr>
            <p:spPr>
              <a:xfrm>
                <a:off x="4786675" y="1814600"/>
                <a:ext cx="651800" cy="562600"/>
              </a:xfrm>
              <a:custGeom>
                <a:avLst/>
                <a:gdLst/>
                <a:ahLst/>
                <a:cxnLst/>
                <a:rect l="l" t="t" r="r" b="b"/>
                <a:pathLst>
                  <a:path w="26072" h="22504" extrusionOk="0">
                    <a:moveTo>
                      <a:pt x="7152" y="0"/>
                    </a:moveTo>
                    <a:cubicBezTo>
                      <a:pt x="7129" y="8"/>
                      <a:pt x="7105" y="8"/>
                      <a:pt x="7082" y="8"/>
                    </a:cubicBezTo>
                    <a:cubicBezTo>
                      <a:pt x="4500" y="63"/>
                      <a:pt x="3678" y="1033"/>
                      <a:pt x="1949" y="2997"/>
                    </a:cubicBezTo>
                    <a:lnTo>
                      <a:pt x="1" y="16549"/>
                    </a:lnTo>
                    <a:lnTo>
                      <a:pt x="6002" y="22362"/>
                    </a:lnTo>
                    <a:cubicBezTo>
                      <a:pt x="6002" y="22362"/>
                      <a:pt x="11670" y="22503"/>
                      <a:pt x="13039" y="22503"/>
                    </a:cubicBezTo>
                    <a:cubicBezTo>
                      <a:pt x="13075" y="22503"/>
                      <a:pt x="13108" y="22503"/>
                      <a:pt x="13138" y="22503"/>
                    </a:cubicBezTo>
                    <a:cubicBezTo>
                      <a:pt x="13150" y="22503"/>
                      <a:pt x="13162" y="22503"/>
                      <a:pt x="13174" y="22503"/>
                    </a:cubicBezTo>
                    <a:cubicBezTo>
                      <a:pt x="14918" y="22503"/>
                      <a:pt x="20759" y="21400"/>
                      <a:pt x="20759" y="21400"/>
                    </a:cubicBezTo>
                    <a:lnTo>
                      <a:pt x="26072" y="10884"/>
                    </a:lnTo>
                    <a:lnTo>
                      <a:pt x="24992" y="3263"/>
                    </a:lnTo>
                    <a:lnTo>
                      <a:pt x="24914" y="3372"/>
                    </a:lnTo>
                    <a:cubicBezTo>
                      <a:pt x="23200" y="1424"/>
                      <a:pt x="21792" y="78"/>
                      <a:pt x="19225" y="8"/>
                    </a:cubicBezTo>
                    <a:lnTo>
                      <a:pt x="19194" y="8"/>
                    </a:lnTo>
                    <a:cubicBezTo>
                      <a:pt x="19171" y="8"/>
                      <a:pt x="19155" y="8"/>
                      <a:pt x="19131" y="0"/>
                    </a:cubicBezTo>
                    <a:lnTo>
                      <a:pt x="19131" y="8"/>
                    </a:lnTo>
                    <a:lnTo>
                      <a:pt x="16870" y="5681"/>
                    </a:lnTo>
                    <a:lnTo>
                      <a:pt x="16831" y="5782"/>
                    </a:lnTo>
                    <a:lnTo>
                      <a:pt x="13545" y="14045"/>
                    </a:lnTo>
                    <a:cubicBezTo>
                      <a:pt x="13467" y="14233"/>
                      <a:pt x="13310" y="14327"/>
                      <a:pt x="13138" y="14334"/>
                    </a:cubicBezTo>
                    <a:cubicBezTo>
                      <a:pt x="12974" y="14327"/>
                      <a:pt x="12809" y="14233"/>
                      <a:pt x="12739" y="14045"/>
                    </a:cubicBezTo>
                    <a:lnTo>
                      <a:pt x="9453" y="5790"/>
                    </a:lnTo>
                    <a:lnTo>
                      <a:pt x="9406" y="5681"/>
                    </a:lnTo>
                    <a:lnTo>
                      <a:pt x="715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24;p34">
                <a:extLst>
                  <a:ext uri="{FF2B5EF4-FFF2-40B4-BE49-F238E27FC236}">
                    <a16:creationId xmlns:a16="http://schemas.microsoft.com/office/drawing/2014/main" id="{FBE32533-047C-4134-B3F4-65747CFD4DA4}"/>
                  </a:ext>
                </a:extLst>
              </p:cNvPr>
              <p:cNvSpPr/>
              <p:nvPr/>
            </p:nvSpPr>
            <p:spPr>
              <a:xfrm>
                <a:off x="4566425" y="1978650"/>
                <a:ext cx="23905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7523" extrusionOk="0">
                    <a:moveTo>
                      <a:pt x="2524" y="0"/>
                    </a:moveTo>
                    <a:cubicBezTo>
                      <a:pt x="2512" y="0"/>
                      <a:pt x="2500" y="1"/>
                      <a:pt x="2488" y="3"/>
                    </a:cubicBezTo>
                    <a:cubicBezTo>
                      <a:pt x="1996" y="73"/>
                      <a:pt x="2418" y="1716"/>
                      <a:pt x="2418" y="1716"/>
                    </a:cubicBezTo>
                    <a:cubicBezTo>
                      <a:pt x="2418" y="1716"/>
                      <a:pt x="1786" y="313"/>
                      <a:pt x="1453" y="313"/>
                    </a:cubicBezTo>
                    <a:cubicBezTo>
                      <a:pt x="1416" y="313"/>
                      <a:pt x="1382" y="331"/>
                      <a:pt x="1354" y="370"/>
                    </a:cubicBezTo>
                    <a:cubicBezTo>
                      <a:pt x="1135" y="683"/>
                      <a:pt x="1456" y="1388"/>
                      <a:pt x="1604" y="1669"/>
                    </a:cubicBezTo>
                    <a:cubicBezTo>
                      <a:pt x="1441" y="1381"/>
                      <a:pt x="1007" y="699"/>
                      <a:pt x="525" y="699"/>
                    </a:cubicBezTo>
                    <a:cubicBezTo>
                      <a:pt x="522" y="699"/>
                      <a:pt x="519" y="699"/>
                      <a:pt x="517" y="699"/>
                    </a:cubicBezTo>
                    <a:cubicBezTo>
                      <a:pt x="0" y="715"/>
                      <a:pt x="1260" y="2616"/>
                      <a:pt x="1643" y="3172"/>
                    </a:cubicBezTo>
                    <a:lnTo>
                      <a:pt x="1792" y="3602"/>
                    </a:lnTo>
                    <a:cubicBezTo>
                      <a:pt x="2058" y="4361"/>
                      <a:pt x="2332" y="5065"/>
                      <a:pt x="2888" y="5699"/>
                    </a:cubicBezTo>
                    <a:cubicBezTo>
                      <a:pt x="3443" y="6348"/>
                      <a:pt x="4179" y="6873"/>
                      <a:pt x="5024" y="7178"/>
                    </a:cubicBezTo>
                    <a:cubicBezTo>
                      <a:pt x="5672" y="7414"/>
                      <a:pt x="6361" y="7522"/>
                      <a:pt x="7056" y="7522"/>
                    </a:cubicBezTo>
                    <a:cubicBezTo>
                      <a:pt x="7166" y="7522"/>
                      <a:pt x="7276" y="7520"/>
                      <a:pt x="7387" y="7514"/>
                    </a:cubicBezTo>
                    <a:cubicBezTo>
                      <a:pt x="7574" y="7506"/>
                      <a:pt x="9562" y="7154"/>
                      <a:pt x="9546" y="7115"/>
                    </a:cubicBezTo>
                    <a:cubicBezTo>
                      <a:pt x="9546" y="7115"/>
                      <a:pt x="7864" y="3071"/>
                      <a:pt x="7864" y="3070"/>
                    </a:cubicBezTo>
                    <a:lnTo>
                      <a:pt x="7864" y="3070"/>
                    </a:lnTo>
                    <a:cubicBezTo>
                      <a:pt x="7872" y="3101"/>
                      <a:pt x="7355" y="3312"/>
                      <a:pt x="7301" y="3336"/>
                    </a:cubicBezTo>
                    <a:cubicBezTo>
                      <a:pt x="7019" y="3492"/>
                      <a:pt x="6737" y="3672"/>
                      <a:pt x="6409" y="3727"/>
                    </a:cubicBezTo>
                    <a:cubicBezTo>
                      <a:pt x="6345" y="3736"/>
                      <a:pt x="6281" y="3741"/>
                      <a:pt x="6217" y="3741"/>
                    </a:cubicBezTo>
                    <a:cubicBezTo>
                      <a:pt x="5851" y="3741"/>
                      <a:pt x="5494" y="3594"/>
                      <a:pt x="5227" y="3367"/>
                    </a:cubicBezTo>
                    <a:cubicBezTo>
                      <a:pt x="4969" y="3148"/>
                      <a:pt x="4797" y="2874"/>
                      <a:pt x="4664" y="2585"/>
                    </a:cubicBezTo>
                    <a:cubicBezTo>
                      <a:pt x="4523" y="2256"/>
                      <a:pt x="4554" y="1935"/>
                      <a:pt x="4499" y="1591"/>
                    </a:cubicBezTo>
                    <a:cubicBezTo>
                      <a:pt x="4460" y="1356"/>
                      <a:pt x="4405" y="1043"/>
                      <a:pt x="4179" y="887"/>
                    </a:cubicBezTo>
                    <a:cubicBezTo>
                      <a:pt x="4137" y="858"/>
                      <a:pt x="4097" y="845"/>
                      <a:pt x="4057" y="845"/>
                    </a:cubicBezTo>
                    <a:cubicBezTo>
                      <a:pt x="3747" y="845"/>
                      <a:pt x="3518" y="1652"/>
                      <a:pt x="3445" y="1652"/>
                    </a:cubicBezTo>
                    <a:cubicBezTo>
                      <a:pt x="3437" y="1652"/>
                      <a:pt x="3431" y="1643"/>
                      <a:pt x="3427" y="1622"/>
                    </a:cubicBezTo>
                    <a:cubicBezTo>
                      <a:pt x="3382" y="1401"/>
                      <a:pt x="3007" y="0"/>
                      <a:pt x="2524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925;p34">
                <a:extLst>
                  <a:ext uri="{FF2B5EF4-FFF2-40B4-BE49-F238E27FC236}">
                    <a16:creationId xmlns:a16="http://schemas.microsoft.com/office/drawing/2014/main" id="{056DFB20-8FC4-4B2E-9966-8A0FD3E842FF}"/>
                  </a:ext>
                </a:extLst>
              </p:cNvPr>
              <p:cNvSpPr/>
              <p:nvPr/>
            </p:nvSpPr>
            <p:spPr>
              <a:xfrm>
                <a:off x="4939850" y="1872750"/>
                <a:ext cx="142025" cy="257425"/>
              </a:xfrm>
              <a:custGeom>
                <a:avLst/>
                <a:gdLst/>
                <a:ahLst/>
                <a:cxnLst/>
                <a:rect l="l" t="t" r="r" b="b"/>
                <a:pathLst>
                  <a:path w="5681" h="10297" extrusionOk="0">
                    <a:moveTo>
                      <a:pt x="0" y="6250"/>
                    </a:moveTo>
                    <a:cubicBezTo>
                      <a:pt x="0" y="6250"/>
                      <a:pt x="0" y="6250"/>
                      <a:pt x="0" y="6250"/>
                    </a:cubicBezTo>
                    <a:lnTo>
                      <a:pt x="0" y="6250"/>
                    </a:lnTo>
                    <a:cubicBezTo>
                      <a:pt x="0" y="6250"/>
                      <a:pt x="0" y="6250"/>
                      <a:pt x="0" y="6250"/>
                    </a:cubicBezTo>
                    <a:close/>
                    <a:moveTo>
                      <a:pt x="3959" y="0"/>
                    </a:moveTo>
                    <a:cubicBezTo>
                      <a:pt x="3933" y="0"/>
                      <a:pt x="3907" y="9"/>
                      <a:pt x="3881" y="29"/>
                    </a:cubicBezTo>
                    <a:cubicBezTo>
                      <a:pt x="3506" y="311"/>
                      <a:pt x="3670" y="1101"/>
                      <a:pt x="3748" y="1406"/>
                    </a:cubicBezTo>
                    <a:cubicBezTo>
                      <a:pt x="3654" y="1109"/>
                      <a:pt x="3396" y="389"/>
                      <a:pt x="3013" y="287"/>
                    </a:cubicBezTo>
                    <a:cubicBezTo>
                      <a:pt x="2996" y="283"/>
                      <a:pt x="2981" y="281"/>
                      <a:pt x="2966" y="281"/>
                    </a:cubicBezTo>
                    <a:cubicBezTo>
                      <a:pt x="2562" y="281"/>
                      <a:pt x="3161" y="1946"/>
                      <a:pt x="3161" y="1946"/>
                    </a:cubicBezTo>
                    <a:cubicBezTo>
                      <a:pt x="3161" y="1946"/>
                      <a:pt x="2442" y="674"/>
                      <a:pt x="1993" y="674"/>
                    </a:cubicBezTo>
                    <a:cubicBezTo>
                      <a:pt x="1955" y="674"/>
                      <a:pt x="1919" y="683"/>
                      <a:pt x="1886" y="702"/>
                    </a:cubicBezTo>
                    <a:cubicBezTo>
                      <a:pt x="1456" y="952"/>
                      <a:pt x="2207" y="2283"/>
                      <a:pt x="2332" y="2478"/>
                    </a:cubicBezTo>
                    <a:cubicBezTo>
                      <a:pt x="2348" y="2503"/>
                      <a:pt x="2346" y="2514"/>
                      <a:pt x="2328" y="2514"/>
                    </a:cubicBezTo>
                    <a:cubicBezTo>
                      <a:pt x="2236" y="2514"/>
                      <a:pt x="1749" y="2236"/>
                      <a:pt x="1455" y="2236"/>
                    </a:cubicBezTo>
                    <a:cubicBezTo>
                      <a:pt x="1344" y="2236"/>
                      <a:pt x="1261" y="2275"/>
                      <a:pt x="1236" y="2384"/>
                    </a:cubicBezTo>
                    <a:cubicBezTo>
                      <a:pt x="1174" y="2635"/>
                      <a:pt x="1354" y="2909"/>
                      <a:pt x="1495" y="3104"/>
                    </a:cubicBezTo>
                    <a:cubicBezTo>
                      <a:pt x="1698" y="3394"/>
                      <a:pt x="1948" y="3621"/>
                      <a:pt x="2074" y="3949"/>
                    </a:cubicBezTo>
                    <a:cubicBezTo>
                      <a:pt x="2183" y="4247"/>
                      <a:pt x="2246" y="4560"/>
                      <a:pt x="2207" y="4873"/>
                    </a:cubicBezTo>
                    <a:cubicBezTo>
                      <a:pt x="2160" y="5264"/>
                      <a:pt x="1941" y="5655"/>
                      <a:pt x="1565" y="5858"/>
                    </a:cubicBezTo>
                    <a:cubicBezTo>
                      <a:pt x="1276" y="6023"/>
                      <a:pt x="939" y="6062"/>
                      <a:pt x="611" y="6117"/>
                    </a:cubicBezTo>
                    <a:cubicBezTo>
                      <a:pt x="561" y="6124"/>
                      <a:pt x="103" y="6254"/>
                      <a:pt x="15" y="6254"/>
                    </a:cubicBezTo>
                    <a:cubicBezTo>
                      <a:pt x="7" y="6254"/>
                      <a:pt x="2" y="6253"/>
                      <a:pt x="0" y="6250"/>
                    </a:cubicBezTo>
                    <a:lnTo>
                      <a:pt x="0" y="6250"/>
                    </a:lnTo>
                    <a:cubicBezTo>
                      <a:pt x="24" y="6309"/>
                      <a:pt x="1596" y="10295"/>
                      <a:pt x="1596" y="10295"/>
                    </a:cubicBezTo>
                    <a:cubicBezTo>
                      <a:pt x="1597" y="10296"/>
                      <a:pt x="1598" y="10296"/>
                      <a:pt x="1600" y="10296"/>
                    </a:cubicBezTo>
                    <a:cubicBezTo>
                      <a:pt x="1683" y="10296"/>
                      <a:pt x="3376" y="9393"/>
                      <a:pt x="3521" y="9285"/>
                    </a:cubicBezTo>
                    <a:cubicBezTo>
                      <a:pt x="4163" y="8832"/>
                      <a:pt x="4703" y="8260"/>
                      <a:pt x="5078" y="7603"/>
                    </a:cubicBezTo>
                    <a:cubicBezTo>
                      <a:pt x="5501" y="6860"/>
                      <a:pt x="5681" y="6023"/>
                      <a:pt x="5649" y="5201"/>
                    </a:cubicBezTo>
                    <a:cubicBezTo>
                      <a:pt x="5610" y="4395"/>
                      <a:pt x="5321" y="3699"/>
                      <a:pt x="4984" y="2971"/>
                    </a:cubicBezTo>
                    <a:lnTo>
                      <a:pt x="4789" y="2556"/>
                    </a:lnTo>
                    <a:cubicBezTo>
                      <a:pt x="4686" y="1949"/>
                      <a:pt x="4331" y="0"/>
                      <a:pt x="39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926;p34">
                <a:extLst>
                  <a:ext uri="{FF2B5EF4-FFF2-40B4-BE49-F238E27FC236}">
                    <a16:creationId xmlns:a16="http://schemas.microsoft.com/office/drawing/2014/main" id="{EEDC40EB-86D8-44F8-9609-68A0E26C9011}"/>
                  </a:ext>
                </a:extLst>
              </p:cNvPr>
              <p:cNvSpPr/>
              <p:nvPr/>
            </p:nvSpPr>
            <p:spPr>
              <a:xfrm>
                <a:off x="4938275" y="1878650"/>
                <a:ext cx="14222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5689" h="10287" extrusionOk="0">
                    <a:moveTo>
                      <a:pt x="1" y="6233"/>
                    </a:move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lnTo>
                      <a:pt x="1" y="6233"/>
                    </a:lnTo>
                    <a:cubicBezTo>
                      <a:pt x="1" y="6233"/>
                      <a:pt x="1" y="6233"/>
                      <a:pt x="1" y="6233"/>
                    </a:cubicBezTo>
                    <a:close/>
                    <a:moveTo>
                      <a:pt x="3990" y="0"/>
                    </a:moveTo>
                    <a:cubicBezTo>
                      <a:pt x="3964" y="0"/>
                      <a:pt x="3939" y="9"/>
                      <a:pt x="3913" y="28"/>
                    </a:cubicBezTo>
                    <a:cubicBezTo>
                      <a:pt x="3537" y="317"/>
                      <a:pt x="3694" y="1100"/>
                      <a:pt x="3772" y="1413"/>
                    </a:cubicBezTo>
                    <a:cubicBezTo>
                      <a:pt x="3686" y="1108"/>
                      <a:pt x="3428" y="388"/>
                      <a:pt x="3044" y="286"/>
                    </a:cubicBezTo>
                    <a:cubicBezTo>
                      <a:pt x="3028" y="282"/>
                      <a:pt x="3012" y="280"/>
                      <a:pt x="2998" y="280"/>
                    </a:cubicBezTo>
                    <a:cubicBezTo>
                      <a:pt x="2594" y="280"/>
                      <a:pt x="3185" y="1945"/>
                      <a:pt x="3185" y="1945"/>
                    </a:cubicBezTo>
                    <a:cubicBezTo>
                      <a:pt x="3185" y="1945"/>
                      <a:pt x="2469" y="666"/>
                      <a:pt x="2021" y="666"/>
                    </a:cubicBezTo>
                    <a:cubicBezTo>
                      <a:pt x="1985" y="666"/>
                      <a:pt x="1950" y="675"/>
                      <a:pt x="1918" y="693"/>
                    </a:cubicBezTo>
                    <a:cubicBezTo>
                      <a:pt x="1487" y="943"/>
                      <a:pt x="2231" y="2274"/>
                      <a:pt x="2356" y="2477"/>
                    </a:cubicBezTo>
                    <a:cubicBezTo>
                      <a:pt x="2371" y="2500"/>
                      <a:pt x="2368" y="2510"/>
                      <a:pt x="2351" y="2510"/>
                    </a:cubicBezTo>
                    <a:cubicBezTo>
                      <a:pt x="2261" y="2510"/>
                      <a:pt x="1771" y="2227"/>
                      <a:pt x="1474" y="2227"/>
                    </a:cubicBezTo>
                    <a:cubicBezTo>
                      <a:pt x="1363" y="2227"/>
                      <a:pt x="1279" y="2267"/>
                      <a:pt x="1253" y="2375"/>
                    </a:cubicBezTo>
                    <a:cubicBezTo>
                      <a:pt x="1198" y="2626"/>
                      <a:pt x="1378" y="2899"/>
                      <a:pt x="1511" y="3095"/>
                    </a:cubicBezTo>
                    <a:cubicBezTo>
                      <a:pt x="1714" y="3385"/>
                      <a:pt x="1965" y="3612"/>
                      <a:pt x="2090" y="3948"/>
                    </a:cubicBezTo>
                    <a:cubicBezTo>
                      <a:pt x="2199" y="4237"/>
                      <a:pt x="2254" y="4558"/>
                      <a:pt x="2215" y="4871"/>
                    </a:cubicBezTo>
                    <a:cubicBezTo>
                      <a:pt x="2168" y="5255"/>
                      <a:pt x="1941" y="5646"/>
                      <a:pt x="1573" y="5849"/>
                    </a:cubicBezTo>
                    <a:cubicBezTo>
                      <a:pt x="1284" y="6014"/>
                      <a:pt x="940" y="6045"/>
                      <a:pt x="611" y="6100"/>
                    </a:cubicBezTo>
                    <a:cubicBezTo>
                      <a:pt x="561" y="6107"/>
                      <a:pt x="104" y="6237"/>
                      <a:pt x="15" y="6237"/>
                    </a:cubicBezTo>
                    <a:cubicBezTo>
                      <a:pt x="7" y="6237"/>
                      <a:pt x="2" y="6236"/>
                      <a:pt x="1" y="6233"/>
                    </a:cubicBezTo>
                    <a:lnTo>
                      <a:pt x="1" y="6233"/>
                    </a:lnTo>
                    <a:cubicBezTo>
                      <a:pt x="24" y="6292"/>
                      <a:pt x="1581" y="10286"/>
                      <a:pt x="1581" y="10286"/>
                    </a:cubicBezTo>
                    <a:cubicBezTo>
                      <a:pt x="1581" y="10287"/>
                      <a:pt x="1582" y="10287"/>
                      <a:pt x="1584" y="10287"/>
                    </a:cubicBezTo>
                    <a:cubicBezTo>
                      <a:pt x="1661" y="10287"/>
                      <a:pt x="3360" y="9392"/>
                      <a:pt x="3506" y="9284"/>
                    </a:cubicBezTo>
                    <a:cubicBezTo>
                      <a:pt x="4148" y="8838"/>
                      <a:pt x="4695" y="8267"/>
                      <a:pt x="5071" y="7610"/>
                    </a:cubicBezTo>
                    <a:cubicBezTo>
                      <a:pt x="5493" y="6874"/>
                      <a:pt x="5689" y="6037"/>
                      <a:pt x="5658" y="5216"/>
                    </a:cubicBezTo>
                    <a:cubicBezTo>
                      <a:pt x="5619" y="4402"/>
                      <a:pt x="5337" y="3705"/>
                      <a:pt x="5000" y="2978"/>
                    </a:cubicBezTo>
                    <a:lnTo>
                      <a:pt x="4813" y="2563"/>
                    </a:lnTo>
                    <a:cubicBezTo>
                      <a:pt x="4710" y="1955"/>
                      <a:pt x="4367" y="0"/>
                      <a:pt x="3990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927;p34">
                <a:extLst>
                  <a:ext uri="{FF2B5EF4-FFF2-40B4-BE49-F238E27FC236}">
                    <a16:creationId xmlns:a16="http://schemas.microsoft.com/office/drawing/2014/main" id="{0FB32DA0-2E8B-446C-BAE8-ACB04A880A56}"/>
                  </a:ext>
                </a:extLst>
              </p:cNvPr>
              <p:cNvSpPr/>
              <p:nvPr/>
            </p:nvSpPr>
            <p:spPr>
              <a:xfrm>
                <a:off x="4711200" y="2021025"/>
                <a:ext cx="347200" cy="311250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12450" extrusionOk="0">
                    <a:moveTo>
                      <a:pt x="7585" y="0"/>
                    </a:moveTo>
                    <a:cubicBezTo>
                      <a:pt x="7467" y="0"/>
                      <a:pt x="7348" y="7"/>
                      <a:pt x="7229" y="21"/>
                    </a:cubicBezTo>
                    <a:lnTo>
                      <a:pt x="3059" y="514"/>
                    </a:lnTo>
                    <a:cubicBezTo>
                      <a:pt x="1650" y="686"/>
                      <a:pt x="571" y="1837"/>
                      <a:pt x="477" y="3284"/>
                    </a:cubicBezTo>
                    <a:lnTo>
                      <a:pt x="117" y="9066"/>
                    </a:lnTo>
                    <a:cubicBezTo>
                      <a:pt x="0" y="10900"/>
                      <a:pt x="1481" y="12450"/>
                      <a:pt x="3238" y="12450"/>
                    </a:cubicBezTo>
                    <a:cubicBezTo>
                      <a:pt x="3370" y="12450"/>
                      <a:pt x="3503" y="12441"/>
                      <a:pt x="3638" y="12423"/>
                    </a:cubicBezTo>
                    <a:lnTo>
                      <a:pt x="10742" y="11484"/>
                    </a:lnTo>
                    <a:cubicBezTo>
                      <a:pt x="12761" y="11218"/>
                      <a:pt x="13888" y="9035"/>
                      <a:pt x="12980" y="7142"/>
                    </a:cubicBezTo>
                    <a:lnTo>
                      <a:pt x="10414" y="1805"/>
                    </a:lnTo>
                    <a:cubicBezTo>
                      <a:pt x="9873" y="696"/>
                      <a:pt x="8764" y="0"/>
                      <a:pt x="7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28;p34">
                <a:extLst>
                  <a:ext uri="{FF2B5EF4-FFF2-40B4-BE49-F238E27FC236}">
                    <a16:creationId xmlns:a16="http://schemas.microsoft.com/office/drawing/2014/main" id="{04A6C9DC-4BBA-4343-B0C0-47F3BDCC3BA6}"/>
                  </a:ext>
                </a:extLst>
              </p:cNvPr>
              <p:cNvSpPr/>
              <p:nvPr/>
            </p:nvSpPr>
            <p:spPr>
              <a:xfrm>
                <a:off x="4750300" y="2018875"/>
                <a:ext cx="194650" cy="144725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5789" extrusionOk="0">
                    <a:moveTo>
                      <a:pt x="6720" y="0"/>
                    </a:moveTo>
                    <a:cubicBezTo>
                      <a:pt x="6692" y="0"/>
                      <a:pt x="6664" y="2"/>
                      <a:pt x="6635" y="6"/>
                    </a:cubicBezTo>
                    <a:lnTo>
                      <a:pt x="626" y="796"/>
                    </a:lnTo>
                    <a:cubicBezTo>
                      <a:pt x="258" y="851"/>
                      <a:pt x="0" y="1179"/>
                      <a:pt x="55" y="1547"/>
                    </a:cubicBezTo>
                    <a:lnTo>
                      <a:pt x="188" y="2580"/>
                    </a:lnTo>
                    <a:cubicBezTo>
                      <a:pt x="433" y="4429"/>
                      <a:pt x="2034" y="5788"/>
                      <a:pt x="3853" y="5788"/>
                    </a:cubicBezTo>
                    <a:cubicBezTo>
                      <a:pt x="4012" y="5788"/>
                      <a:pt x="4173" y="5778"/>
                      <a:pt x="4335" y="5757"/>
                    </a:cubicBezTo>
                    <a:cubicBezTo>
                      <a:pt x="6354" y="5490"/>
                      <a:pt x="7786" y="3620"/>
                      <a:pt x="7520" y="1610"/>
                    </a:cubicBezTo>
                    <a:lnTo>
                      <a:pt x="7379" y="577"/>
                    </a:lnTo>
                    <a:cubicBezTo>
                      <a:pt x="7336" y="245"/>
                      <a:pt x="7047" y="0"/>
                      <a:pt x="67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929;p34">
                <a:extLst>
                  <a:ext uri="{FF2B5EF4-FFF2-40B4-BE49-F238E27FC236}">
                    <a16:creationId xmlns:a16="http://schemas.microsoft.com/office/drawing/2014/main" id="{C326A389-7774-4EC4-99DE-5CE3C0F64EC6}"/>
                  </a:ext>
                </a:extLst>
              </p:cNvPr>
              <p:cNvSpPr/>
              <p:nvPr/>
            </p:nvSpPr>
            <p:spPr>
              <a:xfrm>
                <a:off x="4714775" y="2168250"/>
                <a:ext cx="344225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13769" h="6854" extrusionOk="0">
                    <a:moveTo>
                      <a:pt x="12141" y="1"/>
                    </a:moveTo>
                    <a:lnTo>
                      <a:pt x="52" y="2082"/>
                    </a:lnTo>
                    <a:lnTo>
                      <a:pt x="29" y="3592"/>
                    </a:lnTo>
                    <a:cubicBezTo>
                      <a:pt x="0" y="5391"/>
                      <a:pt x="1477" y="6853"/>
                      <a:pt x="3179" y="6853"/>
                    </a:cubicBezTo>
                    <a:cubicBezTo>
                      <a:pt x="3350" y="6853"/>
                      <a:pt x="3524" y="6839"/>
                      <a:pt x="3698" y="6808"/>
                    </a:cubicBezTo>
                    <a:lnTo>
                      <a:pt x="10740" y="5595"/>
                    </a:lnTo>
                    <a:cubicBezTo>
                      <a:pt x="12743" y="5251"/>
                      <a:pt x="13768" y="3021"/>
                      <a:pt x="12775" y="1166"/>
                    </a:cubicBezTo>
                    <a:lnTo>
                      <a:pt x="1214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930;p34">
                <a:extLst>
                  <a:ext uri="{FF2B5EF4-FFF2-40B4-BE49-F238E27FC236}">
                    <a16:creationId xmlns:a16="http://schemas.microsoft.com/office/drawing/2014/main" id="{E5E72F74-11E9-49AD-9625-3E164089F6A2}"/>
                  </a:ext>
                </a:extLst>
              </p:cNvPr>
              <p:cNvSpPr/>
              <p:nvPr/>
            </p:nvSpPr>
            <p:spPr>
              <a:xfrm>
                <a:off x="4733925" y="2171375"/>
                <a:ext cx="301400" cy="15005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6002" extrusionOk="0">
                    <a:moveTo>
                      <a:pt x="10631" y="1"/>
                    </a:moveTo>
                    <a:lnTo>
                      <a:pt x="45" y="1824"/>
                    </a:lnTo>
                    <a:lnTo>
                      <a:pt x="21" y="3146"/>
                    </a:lnTo>
                    <a:cubicBezTo>
                      <a:pt x="0" y="4720"/>
                      <a:pt x="1294" y="6002"/>
                      <a:pt x="2789" y="6002"/>
                    </a:cubicBezTo>
                    <a:cubicBezTo>
                      <a:pt x="2937" y="6002"/>
                      <a:pt x="3087" y="5989"/>
                      <a:pt x="3237" y="5963"/>
                    </a:cubicBezTo>
                    <a:lnTo>
                      <a:pt x="9403" y="4907"/>
                    </a:lnTo>
                    <a:cubicBezTo>
                      <a:pt x="11164" y="4602"/>
                      <a:pt x="12056" y="2653"/>
                      <a:pt x="11187" y="1026"/>
                    </a:cubicBezTo>
                    <a:lnTo>
                      <a:pt x="1063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931;p34">
                <a:extLst>
                  <a:ext uri="{FF2B5EF4-FFF2-40B4-BE49-F238E27FC236}">
                    <a16:creationId xmlns:a16="http://schemas.microsoft.com/office/drawing/2014/main" id="{B5EB0DFB-3811-4F45-8B0A-52D850FB917D}"/>
                  </a:ext>
                </a:extLst>
              </p:cNvPr>
              <p:cNvSpPr/>
              <p:nvPr/>
            </p:nvSpPr>
            <p:spPr>
              <a:xfrm>
                <a:off x="4763975" y="2173350"/>
                <a:ext cx="2586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0345" h="6417" extrusionOk="0">
                    <a:moveTo>
                      <a:pt x="8968" y="0"/>
                    </a:moveTo>
                    <a:lnTo>
                      <a:pt x="1" y="1549"/>
                    </a:lnTo>
                    <a:lnTo>
                      <a:pt x="56" y="3044"/>
                    </a:lnTo>
                    <a:cubicBezTo>
                      <a:pt x="129" y="4870"/>
                      <a:pt x="1375" y="6417"/>
                      <a:pt x="2692" y="6417"/>
                    </a:cubicBezTo>
                    <a:cubicBezTo>
                      <a:pt x="2786" y="6417"/>
                      <a:pt x="2880" y="6409"/>
                      <a:pt x="2974" y="6393"/>
                    </a:cubicBezTo>
                    <a:lnTo>
                      <a:pt x="8201" y="5493"/>
                    </a:lnTo>
                    <a:cubicBezTo>
                      <a:pt x="9688" y="5235"/>
                      <a:pt x="10345" y="3075"/>
                      <a:pt x="9500" y="1189"/>
                    </a:cubicBezTo>
                    <a:lnTo>
                      <a:pt x="89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932;p34">
                <a:extLst>
                  <a:ext uri="{FF2B5EF4-FFF2-40B4-BE49-F238E27FC236}">
                    <a16:creationId xmlns:a16="http://schemas.microsoft.com/office/drawing/2014/main" id="{809BBAF6-673D-4355-99AA-687C489F1E97}"/>
                  </a:ext>
                </a:extLst>
              </p:cNvPr>
              <p:cNvSpPr/>
              <p:nvPr/>
            </p:nvSpPr>
            <p:spPr>
              <a:xfrm>
                <a:off x="4629200" y="1716100"/>
                <a:ext cx="368375" cy="276075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1043" extrusionOk="0">
                    <a:moveTo>
                      <a:pt x="6533" y="0"/>
                    </a:moveTo>
                    <a:cubicBezTo>
                      <a:pt x="6356" y="0"/>
                      <a:pt x="6175" y="19"/>
                      <a:pt x="5994" y="59"/>
                    </a:cubicBezTo>
                    <a:cubicBezTo>
                      <a:pt x="5102" y="255"/>
                      <a:pt x="4422" y="896"/>
                      <a:pt x="4148" y="1702"/>
                    </a:cubicBezTo>
                    <a:cubicBezTo>
                      <a:pt x="3844" y="1492"/>
                      <a:pt x="3479" y="1369"/>
                      <a:pt x="3099" y="1369"/>
                    </a:cubicBezTo>
                    <a:cubicBezTo>
                      <a:pt x="2970" y="1369"/>
                      <a:pt x="2839" y="1383"/>
                      <a:pt x="2708" y="1413"/>
                    </a:cubicBezTo>
                    <a:cubicBezTo>
                      <a:pt x="1714" y="1624"/>
                      <a:pt x="1089" y="2602"/>
                      <a:pt x="1308" y="3588"/>
                    </a:cubicBezTo>
                    <a:cubicBezTo>
                      <a:pt x="1323" y="3682"/>
                      <a:pt x="1355" y="3768"/>
                      <a:pt x="1386" y="3854"/>
                    </a:cubicBezTo>
                    <a:cubicBezTo>
                      <a:pt x="619" y="4050"/>
                      <a:pt x="134" y="4816"/>
                      <a:pt x="306" y="5599"/>
                    </a:cubicBezTo>
                    <a:cubicBezTo>
                      <a:pt x="361" y="5873"/>
                      <a:pt x="502" y="6107"/>
                      <a:pt x="682" y="6303"/>
                    </a:cubicBezTo>
                    <a:cubicBezTo>
                      <a:pt x="220" y="6757"/>
                      <a:pt x="1" y="7438"/>
                      <a:pt x="142" y="8118"/>
                    </a:cubicBezTo>
                    <a:cubicBezTo>
                      <a:pt x="345" y="9034"/>
                      <a:pt x="1151" y="9668"/>
                      <a:pt x="2051" y="9675"/>
                    </a:cubicBezTo>
                    <a:cubicBezTo>
                      <a:pt x="2249" y="10487"/>
                      <a:pt x="3059" y="11043"/>
                      <a:pt x="3994" y="11043"/>
                    </a:cubicBezTo>
                    <a:cubicBezTo>
                      <a:pt x="4132" y="11043"/>
                      <a:pt x="4272" y="11031"/>
                      <a:pt x="4414" y="11005"/>
                    </a:cubicBezTo>
                    <a:lnTo>
                      <a:pt x="11315" y="9793"/>
                    </a:lnTo>
                    <a:cubicBezTo>
                      <a:pt x="12293" y="9621"/>
                      <a:pt x="12966" y="8791"/>
                      <a:pt x="12817" y="7946"/>
                    </a:cubicBezTo>
                    <a:lnTo>
                      <a:pt x="12724" y="7391"/>
                    </a:lnTo>
                    <a:cubicBezTo>
                      <a:pt x="12810" y="7383"/>
                      <a:pt x="12903" y="7375"/>
                      <a:pt x="12990" y="7351"/>
                    </a:cubicBezTo>
                    <a:cubicBezTo>
                      <a:pt x="14054" y="7117"/>
                      <a:pt x="14734" y="6068"/>
                      <a:pt x="14500" y="5004"/>
                    </a:cubicBezTo>
                    <a:cubicBezTo>
                      <a:pt x="14343" y="4284"/>
                      <a:pt x="13819" y="3744"/>
                      <a:pt x="13162" y="3533"/>
                    </a:cubicBezTo>
                    <a:cubicBezTo>
                      <a:pt x="13216" y="3322"/>
                      <a:pt x="13224" y="3087"/>
                      <a:pt x="13177" y="2852"/>
                    </a:cubicBezTo>
                    <a:cubicBezTo>
                      <a:pt x="13029" y="2163"/>
                      <a:pt x="12419" y="1689"/>
                      <a:pt x="11741" y="1689"/>
                    </a:cubicBezTo>
                    <a:cubicBezTo>
                      <a:pt x="11634" y="1689"/>
                      <a:pt x="11525" y="1701"/>
                      <a:pt x="11417" y="1726"/>
                    </a:cubicBezTo>
                    <a:cubicBezTo>
                      <a:pt x="11354" y="1734"/>
                      <a:pt x="11299" y="1757"/>
                      <a:pt x="11237" y="1773"/>
                    </a:cubicBezTo>
                    <a:cubicBezTo>
                      <a:pt x="11237" y="1757"/>
                      <a:pt x="11229" y="1741"/>
                      <a:pt x="11229" y="1726"/>
                    </a:cubicBezTo>
                    <a:cubicBezTo>
                      <a:pt x="11039" y="862"/>
                      <a:pt x="10281" y="276"/>
                      <a:pt x="9434" y="276"/>
                    </a:cubicBezTo>
                    <a:cubicBezTo>
                      <a:pt x="9306" y="276"/>
                      <a:pt x="9176" y="290"/>
                      <a:pt x="9046" y="317"/>
                    </a:cubicBezTo>
                    <a:cubicBezTo>
                      <a:pt x="8757" y="388"/>
                      <a:pt x="8490" y="521"/>
                      <a:pt x="8271" y="701"/>
                    </a:cubicBezTo>
                    <a:cubicBezTo>
                      <a:pt x="7809" y="263"/>
                      <a:pt x="7191" y="0"/>
                      <a:pt x="6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933;p34">
                <a:extLst>
                  <a:ext uri="{FF2B5EF4-FFF2-40B4-BE49-F238E27FC236}">
                    <a16:creationId xmlns:a16="http://schemas.microsoft.com/office/drawing/2014/main" id="{FB82AD1B-496F-46A7-B596-A1B5DE1E9977}"/>
                  </a:ext>
                </a:extLst>
              </p:cNvPr>
              <p:cNvSpPr/>
              <p:nvPr/>
            </p:nvSpPr>
            <p:spPr>
              <a:xfrm>
                <a:off x="4644850" y="1836700"/>
                <a:ext cx="336875" cy="227300"/>
              </a:xfrm>
              <a:custGeom>
                <a:avLst/>
                <a:gdLst/>
                <a:ahLst/>
                <a:cxnLst/>
                <a:rect l="l" t="t" r="r" b="b"/>
                <a:pathLst>
                  <a:path w="13475" h="9092" extrusionOk="0">
                    <a:moveTo>
                      <a:pt x="7747" y="0"/>
                    </a:moveTo>
                    <a:cubicBezTo>
                      <a:pt x="7802" y="830"/>
                      <a:pt x="7239" y="1596"/>
                      <a:pt x="6401" y="1776"/>
                    </a:cubicBezTo>
                    <a:cubicBezTo>
                      <a:pt x="6277" y="1803"/>
                      <a:pt x="6154" y="1816"/>
                      <a:pt x="6032" y="1816"/>
                    </a:cubicBezTo>
                    <a:cubicBezTo>
                      <a:pt x="5518" y="1816"/>
                      <a:pt x="5042" y="1585"/>
                      <a:pt x="4719" y="1205"/>
                    </a:cubicBezTo>
                    <a:cubicBezTo>
                      <a:pt x="4711" y="1878"/>
                      <a:pt x="4242" y="2481"/>
                      <a:pt x="3553" y="2629"/>
                    </a:cubicBezTo>
                    <a:cubicBezTo>
                      <a:pt x="3449" y="2652"/>
                      <a:pt x="3344" y="2663"/>
                      <a:pt x="3242" y="2663"/>
                    </a:cubicBezTo>
                    <a:cubicBezTo>
                      <a:pt x="2775" y="2663"/>
                      <a:pt x="2342" y="2439"/>
                      <a:pt x="2067" y="2074"/>
                    </a:cubicBezTo>
                    <a:lnTo>
                      <a:pt x="2067" y="2074"/>
                    </a:lnTo>
                    <a:cubicBezTo>
                      <a:pt x="2067" y="2230"/>
                      <a:pt x="2082" y="2387"/>
                      <a:pt x="2106" y="2543"/>
                    </a:cubicBezTo>
                    <a:lnTo>
                      <a:pt x="2113" y="2574"/>
                    </a:lnTo>
                    <a:lnTo>
                      <a:pt x="1347" y="2684"/>
                    </a:lnTo>
                    <a:cubicBezTo>
                      <a:pt x="549" y="2801"/>
                      <a:pt x="1" y="3537"/>
                      <a:pt x="110" y="4335"/>
                    </a:cubicBezTo>
                    <a:lnTo>
                      <a:pt x="134" y="4484"/>
                    </a:lnTo>
                    <a:cubicBezTo>
                      <a:pt x="241" y="5210"/>
                      <a:pt x="860" y="5736"/>
                      <a:pt x="1572" y="5736"/>
                    </a:cubicBezTo>
                    <a:cubicBezTo>
                      <a:pt x="1642" y="5736"/>
                      <a:pt x="1713" y="5730"/>
                      <a:pt x="1785" y="5720"/>
                    </a:cubicBezTo>
                    <a:lnTo>
                      <a:pt x="2559" y="5610"/>
                    </a:lnTo>
                    <a:cubicBezTo>
                      <a:pt x="3014" y="7641"/>
                      <a:pt x="4840" y="9092"/>
                      <a:pt x="6899" y="9092"/>
                    </a:cubicBezTo>
                    <a:cubicBezTo>
                      <a:pt x="7109" y="9092"/>
                      <a:pt x="7322" y="9076"/>
                      <a:pt x="7536" y="9045"/>
                    </a:cubicBezTo>
                    <a:lnTo>
                      <a:pt x="8005" y="8983"/>
                    </a:lnTo>
                    <a:cubicBezTo>
                      <a:pt x="10314" y="8646"/>
                      <a:pt x="11965" y="6573"/>
                      <a:pt x="11808" y="4280"/>
                    </a:cubicBezTo>
                    <a:lnTo>
                      <a:pt x="12129" y="4233"/>
                    </a:lnTo>
                    <a:cubicBezTo>
                      <a:pt x="12919" y="4116"/>
                      <a:pt x="13475" y="3380"/>
                      <a:pt x="13357" y="2582"/>
                    </a:cubicBezTo>
                    <a:lnTo>
                      <a:pt x="13342" y="2426"/>
                    </a:lnTo>
                    <a:cubicBezTo>
                      <a:pt x="13235" y="1706"/>
                      <a:pt x="12609" y="1182"/>
                      <a:pt x="11902" y="1182"/>
                    </a:cubicBezTo>
                    <a:cubicBezTo>
                      <a:pt x="11832" y="1182"/>
                      <a:pt x="11762" y="1187"/>
                      <a:pt x="11691" y="1197"/>
                    </a:cubicBezTo>
                    <a:lnTo>
                      <a:pt x="11487" y="1221"/>
                    </a:lnTo>
                    <a:cubicBezTo>
                      <a:pt x="11292" y="1385"/>
                      <a:pt x="11057" y="1502"/>
                      <a:pt x="10791" y="1565"/>
                    </a:cubicBezTo>
                    <a:cubicBezTo>
                      <a:pt x="10673" y="1590"/>
                      <a:pt x="10556" y="1602"/>
                      <a:pt x="10441" y="1602"/>
                    </a:cubicBezTo>
                    <a:cubicBezTo>
                      <a:pt x="9695" y="1602"/>
                      <a:pt x="9024" y="1097"/>
                      <a:pt x="8835" y="344"/>
                    </a:cubicBezTo>
                    <a:cubicBezTo>
                      <a:pt x="8760" y="359"/>
                      <a:pt x="8684" y="366"/>
                      <a:pt x="8610" y="366"/>
                    </a:cubicBezTo>
                    <a:cubicBezTo>
                      <a:pt x="8282" y="366"/>
                      <a:pt x="7970" y="230"/>
                      <a:pt x="7747" y="0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934;p34">
                <a:extLst>
                  <a:ext uri="{FF2B5EF4-FFF2-40B4-BE49-F238E27FC236}">
                    <a16:creationId xmlns:a16="http://schemas.microsoft.com/office/drawing/2014/main" id="{95D6238B-2672-4272-BA8A-01C5D6D41154}"/>
                  </a:ext>
                </a:extLst>
              </p:cNvPr>
              <p:cNvSpPr/>
              <p:nvPr/>
            </p:nvSpPr>
            <p:spPr>
              <a:xfrm>
                <a:off x="4704725" y="1917875"/>
                <a:ext cx="243150" cy="146125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5845" extrusionOk="0">
                    <a:moveTo>
                      <a:pt x="9280" y="0"/>
                    </a:moveTo>
                    <a:lnTo>
                      <a:pt x="9289" y="66"/>
                    </a:lnTo>
                    <a:lnTo>
                      <a:pt x="9289" y="66"/>
                    </a:lnTo>
                    <a:cubicBezTo>
                      <a:pt x="9286" y="44"/>
                      <a:pt x="9283" y="22"/>
                      <a:pt x="9280" y="0"/>
                    </a:cubicBezTo>
                    <a:close/>
                    <a:moveTo>
                      <a:pt x="9289" y="66"/>
                    </a:moveTo>
                    <a:lnTo>
                      <a:pt x="9289" y="66"/>
                    </a:lnTo>
                    <a:cubicBezTo>
                      <a:pt x="9593" y="2459"/>
                      <a:pt x="7904" y="4683"/>
                      <a:pt x="5509" y="5031"/>
                    </a:cubicBezTo>
                    <a:lnTo>
                      <a:pt x="5039" y="5102"/>
                    </a:lnTo>
                    <a:cubicBezTo>
                      <a:pt x="4829" y="5132"/>
                      <a:pt x="4619" y="5146"/>
                      <a:pt x="4412" y="5146"/>
                    </a:cubicBezTo>
                    <a:cubicBezTo>
                      <a:pt x="2241" y="5146"/>
                      <a:pt x="322" y="3545"/>
                      <a:pt x="0" y="1331"/>
                    </a:cubicBezTo>
                    <a:lnTo>
                      <a:pt x="0" y="1331"/>
                    </a:lnTo>
                    <a:lnTo>
                      <a:pt x="102" y="2035"/>
                    </a:lnTo>
                    <a:cubicBezTo>
                      <a:pt x="423" y="4239"/>
                      <a:pt x="2330" y="5844"/>
                      <a:pt x="4503" y="5844"/>
                    </a:cubicBezTo>
                    <a:cubicBezTo>
                      <a:pt x="4713" y="5844"/>
                      <a:pt x="4926" y="5829"/>
                      <a:pt x="5141" y="5798"/>
                    </a:cubicBezTo>
                    <a:lnTo>
                      <a:pt x="5610" y="5736"/>
                    </a:lnTo>
                    <a:cubicBezTo>
                      <a:pt x="8028" y="5384"/>
                      <a:pt x="9726" y="3114"/>
                      <a:pt x="9374" y="697"/>
                    </a:cubicBezTo>
                    <a:lnTo>
                      <a:pt x="9289" y="6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935;p34">
                <a:extLst>
                  <a:ext uri="{FF2B5EF4-FFF2-40B4-BE49-F238E27FC236}">
                    <a16:creationId xmlns:a16="http://schemas.microsoft.com/office/drawing/2014/main" id="{FA7808AD-2F2C-4CAC-9F92-4ED4B9A14471}"/>
                  </a:ext>
                </a:extLst>
              </p:cNvPr>
              <p:cNvSpPr/>
              <p:nvPr/>
            </p:nvSpPr>
            <p:spPr>
              <a:xfrm>
                <a:off x="4745425" y="1894675"/>
                <a:ext cx="395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062" extrusionOk="0">
                    <a:moveTo>
                      <a:pt x="1129" y="1"/>
                    </a:moveTo>
                    <a:cubicBezTo>
                      <a:pt x="963" y="1"/>
                      <a:pt x="759" y="45"/>
                      <a:pt x="555" y="162"/>
                    </a:cubicBezTo>
                    <a:cubicBezTo>
                      <a:pt x="219" y="349"/>
                      <a:pt x="47" y="623"/>
                      <a:pt x="23" y="803"/>
                    </a:cubicBezTo>
                    <a:cubicBezTo>
                      <a:pt x="1" y="982"/>
                      <a:pt x="85" y="1062"/>
                      <a:pt x="188" y="1062"/>
                    </a:cubicBezTo>
                    <a:cubicBezTo>
                      <a:pt x="193" y="1062"/>
                      <a:pt x="198" y="1062"/>
                      <a:pt x="203" y="1061"/>
                    </a:cubicBezTo>
                    <a:cubicBezTo>
                      <a:pt x="320" y="1046"/>
                      <a:pt x="430" y="967"/>
                      <a:pt x="540" y="897"/>
                    </a:cubicBezTo>
                    <a:cubicBezTo>
                      <a:pt x="649" y="827"/>
                      <a:pt x="766" y="764"/>
                      <a:pt x="868" y="701"/>
                    </a:cubicBezTo>
                    <a:cubicBezTo>
                      <a:pt x="970" y="647"/>
                      <a:pt x="1087" y="584"/>
                      <a:pt x="1205" y="529"/>
                    </a:cubicBezTo>
                    <a:cubicBezTo>
                      <a:pt x="1322" y="467"/>
                      <a:pt x="1447" y="412"/>
                      <a:pt x="1518" y="326"/>
                    </a:cubicBezTo>
                    <a:cubicBezTo>
                      <a:pt x="1580" y="240"/>
                      <a:pt x="1557" y="115"/>
                      <a:pt x="1385" y="44"/>
                    </a:cubicBezTo>
                    <a:cubicBezTo>
                      <a:pt x="1319" y="17"/>
                      <a:pt x="1231" y="1"/>
                      <a:pt x="1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936;p34">
                <a:extLst>
                  <a:ext uri="{FF2B5EF4-FFF2-40B4-BE49-F238E27FC236}">
                    <a16:creationId xmlns:a16="http://schemas.microsoft.com/office/drawing/2014/main" id="{7F0D03C6-33D7-48A3-86D1-91BE625700FB}"/>
                  </a:ext>
                </a:extLst>
              </p:cNvPr>
              <p:cNvSpPr/>
              <p:nvPr/>
            </p:nvSpPr>
            <p:spPr>
              <a:xfrm>
                <a:off x="4850050" y="1876925"/>
                <a:ext cx="42475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684" extrusionOk="0">
                    <a:moveTo>
                      <a:pt x="746" y="1"/>
                    </a:moveTo>
                    <a:cubicBezTo>
                      <a:pt x="459" y="1"/>
                      <a:pt x="233" y="106"/>
                      <a:pt x="126" y="206"/>
                    </a:cubicBezTo>
                    <a:cubicBezTo>
                      <a:pt x="1" y="339"/>
                      <a:pt x="24" y="457"/>
                      <a:pt x="118" y="504"/>
                    </a:cubicBezTo>
                    <a:cubicBezTo>
                      <a:pt x="204" y="559"/>
                      <a:pt x="337" y="566"/>
                      <a:pt x="462" y="574"/>
                    </a:cubicBezTo>
                    <a:cubicBezTo>
                      <a:pt x="588" y="582"/>
                      <a:pt x="721" y="590"/>
                      <a:pt x="830" y="606"/>
                    </a:cubicBezTo>
                    <a:cubicBezTo>
                      <a:pt x="940" y="613"/>
                      <a:pt x="1065" y="637"/>
                      <a:pt x="1190" y="652"/>
                    </a:cubicBezTo>
                    <a:cubicBezTo>
                      <a:pt x="1272" y="668"/>
                      <a:pt x="1354" y="683"/>
                      <a:pt x="1429" y="683"/>
                    </a:cubicBezTo>
                    <a:cubicBezTo>
                      <a:pt x="1469" y="683"/>
                      <a:pt x="1507" y="679"/>
                      <a:pt x="1542" y="668"/>
                    </a:cubicBezTo>
                    <a:cubicBezTo>
                      <a:pt x="1644" y="645"/>
                      <a:pt x="1699" y="535"/>
                      <a:pt x="1605" y="379"/>
                    </a:cubicBezTo>
                    <a:cubicBezTo>
                      <a:pt x="1519" y="230"/>
                      <a:pt x="1268" y="50"/>
                      <a:pt x="901" y="11"/>
                    </a:cubicBezTo>
                    <a:cubicBezTo>
                      <a:pt x="847" y="4"/>
                      <a:pt x="796" y="1"/>
                      <a:pt x="7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937;p34">
                <a:extLst>
                  <a:ext uri="{FF2B5EF4-FFF2-40B4-BE49-F238E27FC236}">
                    <a16:creationId xmlns:a16="http://schemas.microsoft.com/office/drawing/2014/main" id="{2B2FE4C7-226D-4AB2-A3B4-80BEF1A2839D}"/>
                  </a:ext>
                </a:extLst>
              </p:cNvPr>
              <p:cNvSpPr/>
              <p:nvPr/>
            </p:nvSpPr>
            <p:spPr>
              <a:xfrm>
                <a:off x="4767500" y="1938925"/>
                <a:ext cx="256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66" extrusionOk="0">
                    <a:moveTo>
                      <a:pt x="617" y="0"/>
                    </a:moveTo>
                    <a:cubicBezTo>
                      <a:pt x="453" y="0"/>
                      <a:pt x="255" y="62"/>
                      <a:pt x="56" y="254"/>
                    </a:cubicBezTo>
                    <a:cubicBezTo>
                      <a:pt x="9" y="301"/>
                      <a:pt x="1" y="379"/>
                      <a:pt x="48" y="426"/>
                    </a:cubicBezTo>
                    <a:cubicBezTo>
                      <a:pt x="71" y="449"/>
                      <a:pt x="110" y="465"/>
                      <a:pt x="142" y="465"/>
                    </a:cubicBezTo>
                    <a:cubicBezTo>
                      <a:pt x="173" y="465"/>
                      <a:pt x="196" y="457"/>
                      <a:pt x="220" y="434"/>
                    </a:cubicBezTo>
                    <a:cubicBezTo>
                      <a:pt x="378" y="287"/>
                      <a:pt x="515" y="247"/>
                      <a:pt x="618" y="247"/>
                    </a:cubicBezTo>
                    <a:cubicBezTo>
                      <a:pt x="728" y="247"/>
                      <a:pt x="798" y="293"/>
                      <a:pt x="815" y="301"/>
                    </a:cubicBezTo>
                    <a:cubicBezTo>
                      <a:pt x="837" y="320"/>
                      <a:pt x="863" y="328"/>
                      <a:pt x="889" y="328"/>
                    </a:cubicBezTo>
                    <a:cubicBezTo>
                      <a:pt x="926" y="328"/>
                      <a:pt x="963" y="310"/>
                      <a:pt x="987" y="277"/>
                    </a:cubicBezTo>
                    <a:cubicBezTo>
                      <a:pt x="1026" y="222"/>
                      <a:pt x="1018" y="152"/>
                      <a:pt x="963" y="105"/>
                    </a:cubicBezTo>
                    <a:cubicBezTo>
                      <a:pt x="892" y="53"/>
                      <a:pt x="769" y="0"/>
                      <a:pt x="617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938;p34">
                <a:extLst>
                  <a:ext uri="{FF2B5EF4-FFF2-40B4-BE49-F238E27FC236}">
                    <a16:creationId xmlns:a16="http://schemas.microsoft.com/office/drawing/2014/main" id="{5BD6E6B5-067D-4D44-BE3E-86C3E797F63C}"/>
                  </a:ext>
                </a:extLst>
              </p:cNvPr>
              <p:cNvSpPr/>
              <p:nvPr/>
            </p:nvSpPr>
            <p:spPr>
              <a:xfrm>
                <a:off x="4861000" y="1921100"/>
                <a:ext cx="256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59" extrusionOk="0">
                    <a:moveTo>
                      <a:pt x="614" y="0"/>
                    </a:moveTo>
                    <a:cubicBezTo>
                      <a:pt x="450" y="0"/>
                      <a:pt x="254" y="61"/>
                      <a:pt x="56" y="247"/>
                    </a:cubicBezTo>
                    <a:cubicBezTo>
                      <a:pt x="1" y="294"/>
                      <a:pt x="1" y="372"/>
                      <a:pt x="48" y="427"/>
                    </a:cubicBezTo>
                    <a:cubicBezTo>
                      <a:pt x="71" y="450"/>
                      <a:pt x="103" y="458"/>
                      <a:pt x="134" y="458"/>
                    </a:cubicBezTo>
                    <a:cubicBezTo>
                      <a:pt x="165" y="458"/>
                      <a:pt x="197" y="450"/>
                      <a:pt x="220" y="427"/>
                    </a:cubicBezTo>
                    <a:cubicBezTo>
                      <a:pt x="373" y="281"/>
                      <a:pt x="508" y="241"/>
                      <a:pt x="611" y="241"/>
                    </a:cubicBezTo>
                    <a:cubicBezTo>
                      <a:pt x="724" y="241"/>
                      <a:pt x="798" y="289"/>
                      <a:pt x="815" y="302"/>
                    </a:cubicBezTo>
                    <a:cubicBezTo>
                      <a:pt x="838" y="318"/>
                      <a:pt x="863" y="326"/>
                      <a:pt x="888" y="326"/>
                    </a:cubicBezTo>
                    <a:cubicBezTo>
                      <a:pt x="924" y="326"/>
                      <a:pt x="959" y="310"/>
                      <a:pt x="987" y="278"/>
                    </a:cubicBezTo>
                    <a:cubicBezTo>
                      <a:pt x="1026" y="223"/>
                      <a:pt x="1010" y="145"/>
                      <a:pt x="963" y="106"/>
                    </a:cubicBezTo>
                    <a:cubicBezTo>
                      <a:pt x="892" y="53"/>
                      <a:pt x="767" y="0"/>
                      <a:pt x="614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939;p34">
                <a:extLst>
                  <a:ext uri="{FF2B5EF4-FFF2-40B4-BE49-F238E27FC236}">
                    <a16:creationId xmlns:a16="http://schemas.microsoft.com/office/drawing/2014/main" id="{819B9F95-3E71-4176-9844-B66C10AFBFB1}"/>
                  </a:ext>
                </a:extLst>
              </p:cNvPr>
              <p:cNvSpPr/>
              <p:nvPr/>
            </p:nvSpPr>
            <p:spPr>
              <a:xfrm>
                <a:off x="4785925" y="1960125"/>
                <a:ext cx="76200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3048" h="1675" extrusionOk="0">
                    <a:moveTo>
                      <a:pt x="633" y="0"/>
                    </a:moveTo>
                    <a:cubicBezTo>
                      <a:pt x="1" y="0"/>
                      <a:pt x="288" y="1675"/>
                      <a:pt x="1385" y="1675"/>
                    </a:cubicBezTo>
                    <a:cubicBezTo>
                      <a:pt x="1428" y="1675"/>
                      <a:pt x="1472" y="1672"/>
                      <a:pt x="1517" y="1667"/>
                    </a:cubicBezTo>
                    <a:cubicBezTo>
                      <a:pt x="2695" y="1536"/>
                      <a:pt x="3047" y="164"/>
                      <a:pt x="2299" y="164"/>
                    </a:cubicBezTo>
                    <a:cubicBezTo>
                      <a:pt x="2286" y="164"/>
                      <a:pt x="2274" y="164"/>
                      <a:pt x="2261" y="165"/>
                    </a:cubicBezTo>
                    <a:cubicBezTo>
                      <a:pt x="2173" y="171"/>
                      <a:pt x="2084" y="174"/>
                      <a:pt x="1997" y="174"/>
                    </a:cubicBezTo>
                    <a:cubicBezTo>
                      <a:pt x="1295" y="174"/>
                      <a:pt x="633" y="0"/>
                      <a:pt x="63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40;p34">
                <a:extLst>
                  <a:ext uri="{FF2B5EF4-FFF2-40B4-BE49-F238E27FC236}">
                    <a16:creationId xmlns:a16="http://schemas.microsoft.com/office/drawing/2014/main" id="{C01714AD-080C-43D8-A440-7540D211D2E1}"/>
                  </a:ext>
                </a:extLst>
              </p:cNvPr>
              <p:cNvSpPr/>
              <p:nvPr/>
            </p:nvSpPr>
            <p:spPr>
              <a:xfrm>
                <a:off x="4805850" y="1975150"/>
                <a:ext cx="160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722" extrusionOk="0">
                    <a:moveTo>
                      <a:pt x="80" y="1"/>
                    </a:moveTo>
                    <a:cubicBezTo>
                      <a:pt x="40" y="1"/>
                      <a:pt x="8" y="30"/>
                      <a:pt x="8" y="72"/>
                    </a:cubicBezTo>
                    <a:cubicBezTo>
                      <a:pt x="0" y="119"/>
                      <a:pt x="32" y="158"/>
                      <a:pt x="79" y="166"/>
                    </a:cubicBezTo>
                    <a:cubicBezTo>
                      <a:pt x="196" y="174"/>
                      <a:pt x="298" y="229"/>
                      <a:pt x="368" y="323"/>
                    </a:cubicBezTo>
                    <a:cubicBezTo>
                      <a:pt x="439" y="409"/>
                      <a:pt x="470" y="518"/>
                      <a:pt x="462" y="636"/>
                    </a:cubicBezTo>
                    <a:cubicBezTo>
                      <a:pt x="454" y="675"/>
                      <a:pt x="486" y="722"/>
                      <a:pt x="532" y="722"/>
                    </a:cubicBezTo>
                    <a:lnTo>
                      <a:pt x="540" y="722"/>
                    </a:lnTo>
                    <a:cubicBezTo>
                      <a:pt x="579" y="722"/>
                      <a:pt x="619" y="690"/>
                      <a:pt x="626" y="651"/>
                    </a:cubicBezTo>
                    <a:cubicBezTo>
                      <a:pt x="642" y="495"/>
                      <a:pt x="595" y="338"/>
                      <a:pt x="493" y="213"/>
                    </a:cubicBezTo>
                    <a:cubicBezTo>
                      <a:pt x="392" y="96"/>
                      <a:pt x="251" y="18"/>
                      <a:pt x="94" y="2"/>
                    </a:cubicBezTo>
                    <a:cubicBezTo>
                      <a:pt x="89" y="1"/>
                      <a:pt x="85" y="1"/>
                      <a:pt x="80" y="1"/>
                    </a:cubicBezTo>
                    <a:close/>
                  </a:path>
                </a:pathLst>
              </a:custGeom>
              <a:solidFill>
                <a:srgbClr val="FFCF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41;p34">
                <a:extLst>
                  <a:ext uri="{FF2B5EF4-FFF2-40B4-BE49-F238E27FC236}">
                    <a16:creationId xmlns:a16="http://schemas.microsoft.com/office/drawing/2014/main" id="{F262F8C2-D959-4BE4-BE1F-B14CA7D0452A}"/>
                  </a:ext>
                </a:extLst>
              </p:cNvPr>
              <p:cNvSpPr/>
              <p:nvPr/>
            </p:nvSpPr>
            <p:spPr>
              <a:xfrm>
                <a:off x="4821100" y="2006875"/>
                <a:ext cx="24675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392" extrusionOk="0">
                    <a:moveTo>
                      <a:pt x="512" y="0"/>
                    </a:moveTo>
                    <a:cubicBezTo>
                      <a:pt x="371" y="0"/>
                      <a:pt x="209" y="41"/>
                      <a:pt x="56" y="173"/>
                    </a:cubicBezTo>
                    <a:cubicBezTo>
                      <a:pt x="1" y="220"/>
                      <a:pt x="1" y="298"/>
                      <a:pt x="40" y="353"/>
                    </a:cubicBezTo>
                    <a:cubicBezTo>
                      <a:pt x="63" y="376"/>
                      <a:pt x="102" y="392"/>
                      <a:pt x="134" y="392"/>
                    </a:cubicBezTo>
                    <a:cubicBezTo>
                      <a:pt x="165" y="392"/>
                      <a:pt x="196" y="384"/>
                      <a:pt x="212" y="360"/>
                    </a:cubicBezTo>
                    <a:cubicBezTo>
                      <a:pt x="314" y="274"/>
                      <a:pt x="423" y="247"/>
                      <a:pt x="517" y="247"/>
                    </a:cubicBezTo>
                    <a:cubicBezTo>
                      <a:pt x="662" y="247"/>
                      <a:pt x="774" y="309"/>
                      <a:pt x="783" y="313"/>
                    </a:cubicBezTo>
                    <a:cubicBezTo>
                      <a:pt x="805" y="324"/>
                      <a:pt x="827" y="329"/>
                      <a:pt x="849" y="329"/>
                    </a:cubicBezTo>
                    <a:cubicBezTo>
                      <a:pt x="890" y="329"/>
                      <a:pt x="930" y="310"/>
                      <a:pt x="955" y="274"/>
                    </a:cubicBezTo>
                    <a:cubicBezTo>
                      <a:pt x="987" y="212"/>
                      <a:pt x="963" y="133"/>
                      <a:pt x="908" y="102"/>
                    </a:cubicBezTo>
                    <a:cubicBezTo>
                      <a:pt x="899" y="97"/>
                      <a:pt x="730" y="0"/>
                      <a:pt x="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42;p34">
                <a:extLst>
                  <a:ext uri="{FF2B5EF4-FFF2-40B4-BE49-F238E27FC236}">
                    <a16:creationId xmlns:a16="http://schemas.microsoft.com/office/drawing/2014/main" id="{B2E7AD73-A6E6-44C2-99CC-FE3A273EBA19}"/>
                  </a:ext>
                </a:extLst>
              </p:cNvPr>
              <p:cNvSpPr/>
              <p:nvPr/>
            </p:nvSpPr>
            <p:spPr>
              <a:xfrm>
                <a:off x="4819925" y="1899875"/>
                <a:ext cx="252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121" extrusionOk="0">
                    <a:moveTo>
                      <a:pt x="118" y="0"/>
                    </a:moveTo>
                    <a:cubicBezTo>
                      <a:pt x="56" y="8"/>
                      <a:pt x="1" y="63"/>
                      <a:pt x="1" y="126"/>
                    </a:cubicBezTo>
                    <a:lnTo>
                      <a:pt x="40" y="932"/>
                    </a:lnTo>
                    <a:cubicBezTo>
                      <a:pt x="40" y="1018"/>
                      <a:pt x="79" y="1104"/>
                      <a:pt x="149" y="1159"/>
                    </a:cubicBezTo>
                    <a:cubicBezTo>
                      <a:pt x="211" y="1206"/>
                      <a:pt x="285" y="1230"/>
                      <a:pt x="365" y="1230"/>
                    </a:cubicBezTo>
                    <a:cubicBezTo>
                      <a:pt x="376" y="1230"/>
                      <a:pt x="388" y="1230"/>
                      <a:pt x="400" y="1229"/>
                    </a:cubicBezTo>
                    <a:lnTo>
                      <a:pt x="564" y="1205"/>
                    </a:lnTo>
                    <a:cubicBezTo>
                      <a:pt x="572" y="1204"/>
                      <a:pt x="580" y="1203"/>
                      <a:pt x="588" y="1203"/>
                    </a:cubicBezTo>
                    <a:cubicBezTo>
                      <a:pt x="627" y="1203"/>
                      <a:pt x="665" y="1219"/>
                      <a:pt x="697" y="1245"/>
                    </a:cubicBezTo>
                    <a:cubicBezTo>
                      <a:pt x="736" y="1276"/>
                      <a:pt x="760" y="1323"/>
                      <a:pt x="760" y="1370"/>
                    </a:cubicBezTo>
                    <a:lnTo>
                      <a:pt x="760" y="1378"/>
                    </a:lnTo>
                    <a:cubicBezTo>
                      <a:pt x="760" y="1644"/>
                      <a:pt x="564" y="1863"/>
                      <a:pt x="306" y="1878"/>
                    </a:cubicBezTo>
                    <a:cubicBezTo>
                      <a:pt x="236" y="1886"/>
                      <a:pt x="189" y="1941"/>
                      <a:pt x="189" y="2011"/>
                    </a:cubicBezTo>
                    <a:cubicBezTo>
                      <a:pt x="196" y="2074"/>
                      <a:pt x="251" y="2121"/>
                      <a:pt x="314" y="2121"/>
                    </a:cubicBezTo>
                    <a:lnTo>
                      <a:pt x="322" y="2121"/>
                    </a:lnTo>
                    <a:cubicBezTo>
                      <a:pt x="713" y="2097"/>
                      <a:pt x="1010" y="1769"/>
                      <a:pt x="1002" y="1378"/>
                    </a:cubicBezTo>
                    <a:lnTo>
                      <a:pt x="1002" y="1362"/>
                    </a:lnTo>
                    <a:cubicBezTo>
                      <a:pt x="1002" y="1245"/>
                      <a:pt x="948" y="1135"/>
                      <a:pt x="861" y="1057"/>
                    </a:cubicBezTo>
                    <a:cubicBezTo>
                      <a:pt x="786" y="994"/>
                      <a:pt x="695" y="956"/>
                      <a:pt x="601" y="956"/>
                    </a:cubicBezTo>
                    <a:cubicBezTo>
                      <a:pt x="579" y="956"/>
                      <a:pt x="556" y="958"/>
                      <a:pt x="533" y="963"/>
                    </a:cubicBezTo>
                    <a:lnTo>
                      <a:pt x="361" y="986"/>
                    </a:lnTo>
                    <a:cubicBezTo>
                      <a:pt x="337" y="986"/>
                      <a:pt x="314" y="979"/>
                      <a:pt x="306" y="971"/>
                    </a:cubicBezTo>
                    <a:cubicBezTo>
                      <a:pt x="298" y="963"/>
                      <a:pt x="282" y="947"/>
                      <a:pt x="282" y="916"/>
                    </a:cubicBezTo>
                    <a:lnTo>
                      <a:pt x="251" y="118"/>
                    </a:lnTo>
                    <a:cubicBezTo>
                      <a:pt x="243" y="47"/>
                      <a:pt x="189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43;p34">
                <a:extLst>
                  <a:ext uri="{FF2B5EF4-FFF2-40B4-BE49-F238E27FC236}">
                    <a16:creationId xmlns:a16="http://schemas.microsoft.com/office/drawing/2014/main" id="{38DCD1D5-E949-4C38-B8E6-8351654F2942}"/>
                  </a:ext>
                </a:extLst>
              </p:cNvPr>
              <p:cNvSpPr/>
              <p:nvPr/>
            </p:nvSpPr>
            <p:spPr>
              <a:xfrm>
                <a:off x="4670475" y="1933750"/>
                <a:ext cx="18825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993" extrusionOk="0">
                    <a:moveTo>
                      <a:pt x="142" y="1"/>
                    </a:moveTo>
                    <a:cubicBezTo>
                      <a:pt x="98" y="1"/>
                      <a:pt x="54" y="24"/>
                      <a:pt x="32" y="62"/>
                    </a:cubicBezTo>
                    <a:cubicBezTo>
                      <a:pt x="1" y="124"/>
                      <a:pt x="17" y="195"/>
                      <a:pt x="79" y="234"/>
                    </a:cubicBezTo>
                    <a:lnTo>
                      <a:pt x="455" y="437"/>
                    </a:lnTo>
                    <a:lnTo>
                      <a:pt x="236" y="805"/>
                    </a:lnTo>
                    <a:cubicBezTo>
                      <a:pt x="197" y="860"/>
                      <a:pt x="212" y="938"/>
                      <a:pt x="275" y="969"/>
                    </a:cubicBezTo>
                    <a:cubicBezTo>
                      <a:pt x="290" y="985"/>
                      <a:pt x="314" y="993"/>
                      <a:pt x="337" y="993"/>
                    </a:cubicBezTo>
                    <a:cubicBezTo>
                      <a:pt x="376" y="993"/>
                      <a:pt x="423" y="969"/>
                      <a:pt x="439" y="930"/>
                    </a:cubicBezTo>
                    <a:lnTo>
                      <a:pt x="729" y="453"/>
                    </a:lnTo>
                    <a:cubicBezTo>
                      <a:pt x="744" y="429"/>
                      <a:pt x="752" y="390"/>
                      <a:pt x="744" y="359"/>
                    </a:cubicBezTo>
                    <a:cubicBezTo>
                      <a:pt x="736" y="328"/>
                      <a:pt x="713" y="304"/>
                      <a:pt x="682" y="281"/>
                    </a:cubicBezTo>
                    <a:lnTo>
                      <a:pt x="197" y="15"/>
                    </a:lnTo>
                    <a:cubicBezTo>
                      <a:pt x="180" y="5"/>
                      <a:pt x="161" y="1"/>
                      <a:pt x="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44;p34">
                <a:extLst>
                  <a:ext uri="{FF2B5EF4-FFF2-40B4-BE49-F238E27FC236}">
                    <a16:creationId xmlns:a16="http://schemas.microsoft.com/office/drawing/2014/main" id="{C6487298-EFA6-472C-AFC0-9FF31AA7BD88}"/>
                  </a:ext>
                </a:extLst>
              </p:cNvPr>
              <p:cNvSpPr/>
              <p:nvPr/>
            </p:nvSpPr>
            <p:spPr>
              <a:xfrm>
                <a:off x="4937500" y="1888175"/>
                <a:ext cx="1860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01" extrusionOk="0">
                    <a:moveTo>
                      <a:pt x="432" y="1"/>
                    </a:moveTo>
                    <a:cubicBezTo>
                      <a:pt x="393" y="1"/>
                      <a:pt x="353" y="20"/>
                      <a:pt x="329" y="54"/>
                    </a:cubicBezTo>
                    <a:lnTo>
                      <a:pt x="24" y="515"/>
                    </a:lnTo>
                    <a:cubicBezTo>
                      <a:pt x="8" y="547"/>
                      <a:pt x="0" y="578"/>
                      <a:pt x="8" y="609"/>
                    </a:cubicBezTo>
                    <a:cubicBezTo>
                      <a:pt x="16" y="648"/>
                      <a:pt x="39" y="672"/>
                      <a:pt x="63" y="688"/>
                    </a:cubicBezTo>
                    <a:lnTo>
                      <a:pt x="540" y="977"/>
                    </a:lnTo>
                    <a:cubicBezTo>
                      <a:pt x="556" y="993"/>
                      <a:pt x="579" y="1001"/>
                      <a:pt x="603" y="1001"/>
                    </a:cubicBezTo>
                    <a:cubicBezTo>
                      <a:pt x="642" y="1001"/>
                      <a:pt x="681" y="977"/>
                      <a:pt x="705" y="938"/>
                    </a:cubicBezTo>
                    <a:cubicBezTo>
                      <a:pt x="744" y="883"/>
                      <a:pt x="720" y="805"/>
                      <a:pt x="665" y="766"/>
                    </a:cubicBezTo>
                    <a:lnTo>
                      <a:pt x="298" y="547"/>
                    </a:lnTo>
                    <a:lnTo>
                      <a:pt x="540" y="195"/>
                    </a:lnTo>
                    <a:cubicBezTo>
                      <a:pt x="571" y="132"/>
                      <a:pt x="556" y="62"/>
                      <a:pt x="501" y="22"/>
                    </a:cubicBezTo>
                    <a:cubicBezTo>
                      <a:pt x="480" y="8"/>
                      <a:pt x="456" y="1"/>
                      <a:pt x="4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45;p34">
                <a:extLst>
                  <a:ext uri="{FF2B5EF4-FFF2-40B4-BE49-F238E27FC236}">
                    <a16:creationId xmlns:a16="http://schemas.microsoft.com/office/drawing/2014/main" id="{1422B07E-195E-4BED-A946-B5578F26443B}"/>
                  </a:ext>
                </a:extLst>
              </p:cNvPr>
              <p:cNvSpPr/>
              <p:nvPr/>
            </p:nvSpPr>
            <p:spPr>
              <a:xfrm>
                <a:off x="4880175" y="2129375"/>
                <a:ext cx="529950" cy="243625"/>
              </a:xfrm>
              <a:custGeom>
                <a:avLst/>
                <a:gdLst/>
                <a:ahLst/>
                <a:cxnLst/>
                <a:rect l="l" t="t" r="r" b="b"/>
                <a:pathLst>
                  <a:path w="21198" h="9745" extrusionOk="0">
                    <a:moveTo>
                      <a:pt x="5255" y="0"/>
                    </a:moveTo>
                    <a:cubicBezTo>
                      <a:pt x="5083" y="0"/>
                      <a:pt x="4930" y="48"/>
                      <a:pt x="4805" y="155"/>
                    </a:cubicBezTo>
                    <a:cubicBezTo>
                      <a:pt x="4390" y="507"/>
                      <a:pt x="5063" y="1524"/>
                      <a:pt x="5728" y="2338"/>
                    </a:cubicBezTo>
                    <a:cubicBezTo>
                      <a:pt x="5618" y="2340"/>
                      <a:pt x="5509" y="2341"/>
                      <a:pt x="5399" y="2341"/>
                    </a:cubicBezTo>
                    <a:cubicBezTo>
                      <a:pt x="4517" y="2341"/>
                      <a:pt x="3641" y="2278"/>
                      <a:pt x="2771" y="2049"/>
                    </a:cubicBezTo>
                    <a:lnTo>
                      <a:pt x="1714" y="1767"/>
                    </a:lnTo>
                    <a:cubicBezTo>
                      <a:pt x="1656" y="1752"/>
                      <a:pt x="1597" y="1745"/>
                      <a:pt x="1538" y="1745"/>
                    </a:cubicBezTo>
                    <a:cubicBezTo>
                      <a:pt x="1224" y="1745"/>
                      <a:pt x="933" y="1951"/>
                      <a:pt x="854" y="2268"/>
                    </a:cubicBezTo>
                    <a:lnTo>
                      <a:pt x="838" y="2330"/>
                    </a:lnTo>
                    <a:cubicBezTo>
                      <a:pt x="752" y="2643"/>
                      <a:pt x="893" y="2964"/>
                      <a:pt x="1159" y="3113"/>
                    </a:cubicBezTo>
                    <a:cubicBezTo>
                      <a:pt x="1135" y="3120"/>
                      <a:pt x="1112" y="3120"/>
                      <a:pt x="1088" y="3128"/>
                    </a:cubicBezTo>
                    <a:lnTo>
                      <a:pt x="971" y="3097"/>
                    </a:lnTo>
                    <a:cubicBezTo>
                      <a:pt x="910" y="3081"/>
                      <a:pt x="849" y="3073"/>
                      <a:pt x="789" y="3073"/>
                    </a:cubicBezTo>
                    <a:cubicBezTo>
                      <a:pt x="479" y="3073"/>
                      <a:pt x="196" y="3283"/>
                      <a:pt x="110" y="3598"/>
                    </a:cubicBezTo>
                    <a:lnTo>
                      <a:pt x="95" y="3660"/>
                    </a:lnTo>
                    <a:cubicBezTo>
                      <a:pt x="1" y="4036"/>
                      <a:pt x="220" y="4419"/>
                      <a:pt x="595" y="4521"/>
                    </a:cubicBezTo>
                    <a:lnTo>
                      <a:pt x="611" y="4521"/>
                    </a:lnTo>
                    <a:cubicBezTo>
                      <a:pt x="478" y="4607"/>
                      <a:pt x="376" y="4740"/>
                      <a:pt x="329" y="4904"/>
                    </a:cubicBezTo>
                    <a:lnTo>
                      <a:pt x="306" y="4967"/>
                    </a:lnTo>
                    <a:cubicBezTo>
                      <a:pt x="204" y="5335"/>
                      <a:pt x="415" y="5734"/>
                      <a:pt x="783" y="5836"/>
                    </a:cubicBezTo>
                    <a:lnTo>
                      <a:pt x="1135" y="5937"/>
                    </a:lnTo>
                    <a:cubicBezTo>
                      <a:pt x="1151" y="5953"/>
                      <a:pt x="1159" y="5969"/>
                      <a:pt x="1167" y="5976"/>
                    </a:cubicBezTo>
                    <a:cubicBezTo>
                      <a:pt x="1167" y="5976"/>
                      <a:pt x="1174" y="5992"/>
                      <a:pt x="1182" y="6016"/>
                    </a:cubicBezTo>
                    <a:cubicBezTo>
                      <a:pt x="971" y="6055"/>
                      <a:pt x="791" y="6203"/>
                      <a:pt x="713" y="6415"/>
                    </a:cubicBezTo>
                    <a:lnTo>
                      <a:pt x="697" y="6469"/>
                    </a:lnTo>
                    <a:cubicBezTo>
                      <a:pt x="580" y="6798"/>
                      <a:pt x="752" y="7150"/>
                      <a:pt x="1073" y="7267"/>
                    </a:cubicBezTo>
                    <a:cubicBezTo>
                      <a:pt x="1073" y="7267"/>
                      <a:pt x="4265" y="8175"/>
                      <a:pt x="4844" y="8316"/>
                    </a:cubicBezTo>
                    <a:cubicBezTo>
                      <a:pt x="5564" y="8488"/>
                      <a:pt x="6284" y="8668"/>
                      <a:pt x="7004" y="8840"/>
                    </a:cubicBezTo>
                    <a:cubicBezTo>
                      <a:pt x="9474" y="9441"/>
                      <a:pt x="12049" y="9744"/>
                      <a:pt x="14635" y="9744"/>
                    </a:cubicBezTo>
                    <a:cubicBezTo>
                      <a:pt x="16834" y="9744"/>
                      <a:pt x="19040" y="9525"/>
                      <a:pt x="21197" y="9083"/>
                    </a:cubicBezTo>
                    <a:lnTo>
                      <a:pt x="21197" y="351"/>
                    </a:lnTo>
                    <a:cubicBezTo>
                      <a:pt x="20047" y="914"/>
                      <a:pt x="18858" y="1399"/>
                      <a:pt x="17621" y="1790"/>
                    </a:cubicBezTo>
                    <a:cubicBezTo>
                      <a:pt x="15444" y="2469"/>
                      <a:pt x="13609" y="2665"/>
                      <a:pt x="12164" y="2665"/>
                    </a:cubicBezTo>
                    <a:cubicBezTo>
                      <a:pt x="10246" y="2665"/>
                      <a:pt x="9014" y="2320"/>
                      <a:pt x="8576" y="2307"/>
                    </a:cubicBezTo>
                    <a:cubicBezTo>
                      <a:pt x="7698" y="1402"/>
                      <a:pt x="6189" y="0"/>
                      <a:pt x="5255" y="0"/>
                    </a:cubicBezTo>
                    <a:close/>
                  </a:path>
                </a:pathLst>
              </a:custGeom>
              <a:solidFill>
                <a:srgbClr val="EB8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46;p34">
                <a:extLst>
                  <a:ext uri="{FF2B5EF4-FFF2-40B4-BE49-F238E27FC236}">
                    <a16:creationId xmlns:a16="http://schemas.microsoft.com/office/drawing/2014/main" id="{BFB62AAD-E669-4A1F-B4D5-864722C1CCAF}"/>
                  </a:ext>
                </a:extLst>
              </p:cNvPr>
              <p:cNvSpPr/>
              <p:nvPr/>
            </p:nvSpPr>
            <p:spPr>
              <a:xfrm>
                <a:off x="4904825" y="2202725"/>
                <a:ext cx="84525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2" extrusionOk="0">
                    <a:moveTo>
                      <a:pt x="143" y="0"/>
                    </a:moveTo>
                    <a:cubicBezTo>
                      <a:pt x="87" y="0"/>
                      <a:pt x="36" y="42"/>
                      <a:pt x="16" y="100"/>
                    </a:cubicBezTo>
                    <a:cubicBezTo>
                      <a:pt x="1" y="171"/>
                      <a:pt x="40" y="249"/>
                      <a:pt x="110" y="265"/>
                    </a:cubicBezTo>
                    <a:lnTo>
                      <a:pt x="3193" y="1086"/>
                    </a:lnTo>
                    <a:cubicBezTo>
                      <a:pt x="3205" y="1090"/>
                      <a:pt x="3216" y="1091"/>
                      <a:pt x="3228" y="1091"/>
                    </a:cubicBezTo>
                    <a:cubicBezTo>
                      <a:pt x="3270" y="1091"/>
                      <a:pt x="3309" y="1070"/>
                      <a:pt x="3334" y="1039"/>
                    </a:cubicBezTo>
                    <a:cubicBezTo>
                      <a:pt x="3349" y="1024"/>
                      <a:pt x="3357" y="1008"/>
                      <a:pt x="3365" y="985"/>
                    </a:cubicBezTo>
                    <a:cubicBezTo>
                      <a:pt x="3381" y="914"/>
                      <a:pt x="3342" y="836"/>
                      <a:pt x="3263" y="820"/>
                    </a:cubicBezTo>
                    <a:lnTo>
                      <a:pt x="181" y="7"/>
                    </a:lnTo>
                    <a:cubicBezTo>
                      <a:pt x="168" y="2"/>
                      <a:pt x="156" y="0"/>
                      <a:pt x="143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947;p34">
                <a:extLst>
                  <a:ext uri="{FF2B5EF4-FFF2-40B4-BE49-F238E27FC236}">
                    <a16:creationId xmlns:a16="http://schemas.microsoft.com/office/drawing/2014/main" id="{A4D861D0-A78F-4FE6-ADF8-17D7B4E0F5ED}"/>
                  </a:ext>
                </a:extLst>
              </p:cNvPr>
              <p:cNvSpPr/>
              <p:nvPr/>
            </p:nvSpPr>
            <p:spPr>
              <a:xfrm>
                <a:off x="4899950" y="2239375"/>
                <a:ext cx="845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1097" extrusionOk="0">
                    <a:moveTo>
                      <a:pt x="158" y="1"/>
                    </a:moveTo>
                    <a:cubicBezTo>
                      <a:pt x="92" y="1"/>
                      <a:pt x="36" y="44"/>
                      <a:pt x="16" y="105"/>
                    </a:cubicBezTo>
                    <a:cubicBezTo>
                      <a:pt x="0" y="176"/>
                      <a:pt x="39" y="254"/>
                      <a:pt x="117" y="270"/>
                    </a:cubicBezTo>
                    <a:lnTo>
                      <a:pt x="3192" y="1091"/>
                    </a:lnTo>
                    <a:cubicBezTo>
                      <a:pt x="3204" y="1095"/>
                      <a:pt x="3216" y="1096"/>
                      <a:pt x="3227" y="1096"/>
                    </a:cubicBezTo>
                    <a:cubicBezTo>
                      <a:pt x="3270" y="1096"/>
                      <a:pt x="3309" y="1075"/>
                      <a:pt x="3333" y="1044"/>
                    </a:cubicBezTo>
                    <a:cubicBezTo>
                      <a:pt x="3349" y="1029"/>
                      <a:pt x="3357" y="1013"/>
                      <a:pt x="3365" y="990"/>
                    </a:cubicBezTo>
                    <a:cubicBezTo>
                      <a:pt x="3380" y="919"/>
                      <a:pt x="3341" y="841"/>
                      <a:pt x="3263" y="825"/>
                    </a:cubicBezTo>
                    <a:lnTo>
                      <a:pt x="188" y="4"/>
                    </a:lnTo>
                    <a:cubicBezTo>
                      <a:pt x="178" y="2"/>
                      <a:pt x="168" y="1"/>
                      <a:pt x="158" y="1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948;p34">
                <a:extLst>
                  <a:ext uri="{FF2B5EF4-FFF2-40B4-BE49-F238E27FC236}">
                    <a16:creationId xmlns:a16="http://schemas.microsoft.com/office/drawing/2014/main" id="{0F26DF8B-DF05-41FB-B4A9-E1A5A68FA819}"/>
                  </a:ext>
                </a:extLst>
              </p:cNvPr>
              <p:cNvSpPr/>
              <p:nvPr/>
            </p:nvSpPr>
            <p:spPr>
              <a:xfrm>
                <a:off x="4906975" y="2275875"/>
                <a:ext cx="841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1179" extrusionOk="0">
                    <a:moveTo>
                      <a:pt x="154" y="0"/>
                    </a:moveTo>
                    <a:cubicBezTo>
                      <a:pt x="97" y="0"/>
                      <a:pt x="43" y="36"/>
                      <a:pt x="24" y="93"/>
                    </a:cubicBezTo>
                    <a:cubicBezTo>
                      <a:pt x="1" y="171"/>
                      <a:pt x="48" y="242"/>
                      <a:pt x="118" y="265"/>
                    </a:cubicBezTo>
                    <a:lnTo>
                      <a:pt x="3170" y="1173"/>
                    </a:lnTo>
                    <a:cubicBezTo>
                      <a:pt x="3184" y="1177"/>
                      <a:pt x="3198" y="1179"/>
                      <a:pt x="3212" y="1179"/>
                    </a:cubicBezTo>
                    <a:cubicBezTo>
                      <a:pt x="3252" y="1179"/>
                      <a:pt x="3289" y="1163"/>
                      <a:pt x="3318" y="1134"/>
                    </a:cubicBezTo>
                    <a:cubicBezTo>
                      <a:pt x="3326" y="1118"/>
                      <a:pt x="3334" y="1102"/>
                      <a:pt x="3342" y="1087"/>
                    </a:cubicBezTo>
                    <a:cubicBezTo>
                      <a:pt x="3365" y="1008"/>
                      <a:pt x="3326" y="930"/>
                      <a:pt x="3248" y="915"/>
                    </a:cubicBezTo>
                    <a:lnTo>
                      <a:pt x="196" y="7"/>
                    </a:lnTo>
                    <a:cubicBezTo>
                      <a:pt x="182" y="2"/>
                      <a:pt x="168" y="0"/>
                      <a:pt x="154" y="0"/>
                    </a:cubicBezTo>
                    <a:close/>
                  </a:path>
                </a:pathLst>
              </a:custGeom>
              <a:solidFill>
                <a:srgbClr val="DA74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0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Pacifico" panose="020B0604020202020204" charset="-52"/>
              </a:rPr>
              <a:t>Разделение обязанностей по дому</a:t>
            </a:r>
            <a:endParaRPr lang="en-US" dirty="0">
              <a:solidFill>
                <a:schemeClr val="tx1"/>
              </a:solidFill>
              <a:latin typeface="Pacifico" panose="020B0604020202020204" charset="-52"/>
            </a:endParaRPr>
          </a:p>
        </p:txBody>
      </p:sp>
      <p:sp>
        <p:nvSpPr>
          <p:cNvPr id="11" name="Google Shape;1436;p45">
            <a:extLst>
              <a:ext uri="{FF2B5EF4-FFF2-40B4-BE49-F238E27FC236}">
                <a16:creationId xmlns:a16="http://schemas.microsoft.com/office/drawing/2014/main" id="{7660A2CF-C538-4843-BA04-514F8506D5C6}"/>
              </a:ext>
            </a:extLst>
          </p:cNvPr>
          <p:cNvSpPr txBox="1">
            <a:spLocks/>
          </p:cNvSpPr>
          <p:nvPr/>
        </p:nvSpPr>
        <p:spPr>
          <a:xfrm>
            <a:off x="330591" y="1240196"/>
            <a:ext cx="8510954" cy="361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Распределение работы в семье зависело от возраста, пола и здоровья ее членов. Мужчине доставалась самая тяжелая работа в доме, которую женщина не могла выполнять (постройка и ремонт жилища, заготовка дров, столярные работы). Старики – мужчины плели корзины, лапти, выполняли несложные хозяйственные работы.</a:t>
            </a:r>
          </a:p>
          <a:p>
            <a:pPr marL="0" indent="0" algn="just">
              <a:buNone/>
            </a:pPr>
            <a:r>
              <a:rPr lang="ru-RU" sz="2000" dirty="0"/>
              <a:t>Во все времена женщина много времени проводила с детьми. Кроме заботы о детях, на её плечи ложилась и вся домашняя работа, а также уход за огородом, скотиной, заготовка сена, сбор ягод и грибов. Женщины пожилого возраста помогали заботиться о детях, занимались до глубокой старости прядением, вязанием, шитьем. Много времени женщины проводили за прялкой. Освобождала от этой работы только болезнь.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281;p43">
            <a:extLst>
              <a:ext uri="{FF2B5EF4-FFF2-40B4-BE49-F238E27FC236}">
                <a16:creationId xmlns:a16="http://schemas.microsoft.com/office/drawing/2014/main" id="{2C02CBB0-C75B-4A82-BABB-23F228DE6CB8}"/>
              </a:ext>
            </a:extLst>
          </p:cNvPr>
          <p:cNvSpPr/>
          <p:nvPr/>
        </p:nvSpPr>
        <p:spPr>
          <a:xfrm>
            <a:off x="364706" y="2293702"/>
            <a:ext cx="918935" cy="943464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3"/>
          <p:cNvSpPr txBox="1">
            <a:spLocks noGrp="1"/>
          </p:cNvSpPr>
          <p:nvPr>
            <p:ph type="title"/>
          </p:nvPr>
        </p:nvSpPr>
        <p:spPr>
          <a:xfrm>
            <a:off x="1608541" y="170100"/>
            <a:ext cx="6609275" cy="102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Практическое задание</a:t>
            </a:r>
            <a:endParaRPr dirty="0"/>
          </a:p>
        </p:txBody>
      </p:sp>
      <p:sp>
        <p:nvSpPr>
          <p:cNvPr id="811" name="Google Shape;811;p33"/>
          <p:cNvSpPr txBox="1">
            <a:spLocks noGrp="1"/>
          </p:cNvSpPr>
          <p:nvPr>
            <p:ph type="subTitle" idx="1"/>
          </p:nvPr>
        </p:nvSpPr>
        <p:spPr>
          <a:xfrm>
            <a:off x="103333" y="1019009"/>
            <a:ext cx="8716068" cy="9434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Установите соответствие между полом одного из родителей  и его ролью в семье.</a:t>
            </a:r>
            <a:endParaRPr sz="2800" dirty="0"/>
          </a:p>
        </p:txBody>
      </p:sp>
      <p:sp>
        <p:nvSpPr>
          <p:cNvPr id="812" name="Google Shape;812;p33"/>
          <p:cNvSpPr txBox="1">
            <a:spLocks noGrp="1"/>
          </p:cNvSpPr>
          <p:nvPr>
            <p:ph type="title" idx="2"/>
          </p:nvPr>
        </p:nvSpPr>
        <p:spPr>
          <a:xfrm>
            <a:off x="79884" y="36929"/>
            <a:ext cx="32271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2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875" name="Google Shape;875;p33"/>
          <p:cNvGrpSpPr/>
          <p:nvPr/>
        </p:nvGrpSpPr>
        <p:grpSpPr>
          <a:xfrm>
            <a:off x="6901677" y="-1502667"/>
            <a:ext cx="2752249" cy="2748153"/>
            <a:chOff x="6901677" y="-1502667"/>
            <a:chExt cx="2752249" cy="2748153"/>
          </a:xfrm>
        </p:grpSpPr>
        <p:sp>
          <p:nvSpPr>
            <p:cNvPr id="876" name="Google Shape;876;p33"/>
            <p:cNvSpPr/>
            <p:nvPr/>
          </p:nvSpPr>
          <p:spPr>
            <a:xfrm rot="4318899" flipH="1">
              <a:off x="6986378" y="-1049544"/>
              <a:ext cx="2290756" cy="1841908"/>
            </a:xfrm>
            <a:custGeom>
              <a:avLst/>
              <a:gdLst/>
              <a:ahLst/>
              <a:cxnLst/>
              <a:rect l="l" t="t" r="r" b="b"/>
              <a:pathLst>
                <a:path w="75784" h="60935" extrusionOk="0">
                  <a:moveTo>
                    <a:pt x="15683" y="1"/>
                  </a:moveTo>
                  <a:cubicBezTo>
                    <a:pt x="12063" y="1"/>
                    <a:pt x="8783" y="1433"/>
                    <a:pt x="6021" y="3864"/>
                  </a:cubicBezTo>
                  <a:cubicBezTo>
                    <a:pt x="1" y="9176"/>
                    <a:pt x="2163" y="20061"/>
                    <a:pt x="11016" y="28001"/>
                  </a:cubicBezTo>
                  <a:lnTo>
                    <a:pt x="11221" y="28187"/>
                  </a:lnTo>
                  <a:cubicBezTo>
                    <a:pt x="12563" y="29361"/>
                    <a:pt x="13457" y="30852"/>
                    <a:pt x="13625" y="32250"/>
                  </a:cubicBezTo>
                  <a:cubicBezTo>
                    <a:pt x="14538" y="39687"/>
                    <a:pt x="19776" y="48111"/>
                    <a:pt x="28573" y="54355"/>
                  </a:cubicBezTo>
                  <a:cubicBezTo>
                    <a:pt x="34239" y="58381"/>
                    <a:pt x="41359" y="60692"/>
                    <a:pt x="47565" y="60935"/>
                  </a:cubicBezTo>
                  <a:lnTo>
                    <a:pt x="75783" y="23621"/>
                  </a:lnTo>
                  <a:cubicBezTo>
                    <a:pt x="74386" y="18998"/>
                    <a:pt x="71254" y="14190"/>
                    <a:pt x="66595" y="10127"/>
                  </a:cubicBezTo>
                  <a:cubicBezTo>
                    <a:pt x="60385" y="4702"/>
                    <a:pt x="52912" y="1803"/>
                    <a:pt x="46548" y="1803"/>
                  </a:cubicBezTo>
                  <a:cubicBezTo>
                    <a:pt x="42482" y="1803"/>
                    <a:pt x="38869" y="2986"/>
                    <a:pt x="36326" y="5448"/>
                  </a:cubicBezTo>
                  <a:cubicBezTo>
                    <a:pt x="36010" y="5747"/>
                    <a:pt x="35711" y="6082"/>
                    <a:pt x="35432" y="6418"/>
                  </a:cubicBezTo>
                  <a:cubicBezTo>
                    <a:pt x="34855" y="7124"/>
                    <a:pt x="33946" y="7470"/>
                    <a:pt x="32904" y="7470"/>
                  </a:cubicBezTo>
                  <a:cubicBezTo>
                    <a:pt x="31556" y="7470"/>
                    <a:pt x="29985" y="6891"/>
                    <a:pt x="28629" y="5765"/>
                  </a:cubicBezTo>
                  <a:lnTo>
                    <a:pt x="28442" y="5616"/>
                  </a:lnTo>
                  <a:cubicBezTo>
                    <a:pt x="23942" y="1688"/>
                    <a:pt x="19612" y="1"/>
                    <a:pt x="15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33"/>
            <p:cNvGrpSpPr/>
            <p:nvPr/>
          </p:nvGrpSpPr>
          <p:grpSpPr>
            <a:xfrm>
              <a:off x="7792984" y="-502416"/>
              <a:ext cx="1860942" cy="1548442"/>
              <a:chOff x="7130276" y="-986028"/>
              <a:chExt cx="2350564" cy="1955844"/>
            </a:xfrm>
          </p:grpSpPr>
          <p:sp>
            <p:nvSpPr>
              <p:cNvPr id="878" name="Google Shape;878;p33"/>
              <p:cNvSpPr/>
              <p:nvPr/>
            </p:nvSpPr>
            <p:spPr>
              <a:xfrm rot="10800000">
                <a:off x="7130276" y="-986028"/>
                <a:ext cx="2350564" cy="1955844"/>
              </a:xfrm>
              <a:custGeom>
                <a:avLst/>
                <a:gdLst/>
                <a:ahLst/>
                <a:cxnLst/>
                <a:rect l="l" t="t" r="r" b="b"/>
                <a:pathLst>
                  <a:path w="70025" h="58266" extrusionOk="0">
                    <a:moveTo>
                      <a:pt x="18874" y="0"/>
                    </a:moveTo>
                    <a:cubicBezTo>
                      <a:pt x="17710" y="0"/>
                      <a:pt x="16530" y="55"/>
                      <a:pt x="15340" y="169"/>
                    </a:cubicBezTo>
                    <a:cubicBezTo>
                      <a:pt x="9171" y="766"/>
                      <a:pt x="3822" y="2835"/>
                      <a:pt x="1" y="5779"/>
                    </a:cubicBezTo>
                    <a:lnTo>
                      <a:pt x="1212" y="52543"/>
                    </a:lnTo>
                    <a:cubicBezTo>
                      <a:pt x="6394" y="55972"/>
                      <a:pt x="13514" y="58246"/>
                      <a:pt x="20484" y="58265"/>
                    </a:cubicBezTo>
                    <a:cubicBezTo>
                      <a:pt x="20562" y="58265"/>
                      <a:pt x="20641" y="58265"/>
                      <a:pt x="20719" y="58265"/>
                    </a:cubicBezTo>
                    <a:cubicBezTo>
                      <a:pt x="31390" y="58265"/>
                      <a:pt x="40445" y="54478"/>
                      <a:pt x="45497" y="49002"/>
                    </a:cubicBezTo>
                    <a:cubicBezTo>
                      <a:pt x="46447" y="47976"/>
                      <a:pt x="48031" y="47287"/>
                      <a:pt x="49821" y="47100"/>
                    </a:cubicBezTo>
                    <a:lnTo>
                      <a:pt x="50100" y="47063"/>
                    </a:lnTo>
                    <a:cubicBezTo>
                      <a:pt x="61898" y="45777"/>
                      <a:pt x="70025" y="38191"/>
                      <a:pt x="68217" y="30363"/>
                    </a:cubicBezTo>
                    <a:cubicBezTo>
                      <a:pt x="66652" y="23546"/>
                      <a:pt x="61444" y="18573"/>
                      <a:pt x="51855" y="18573"/>
                    </a:cubicBezTo>
                    <a:cubicBezTo>
                      <a:pt x="50932" y="18573"/>
                      <a:pt x="49968" y="18619"/>
                      <a:pt x="48963" y="18714"/>
                    </a:cubicBezTo>
                    <a:lnTo>
                      <a:pt x="48740" y="18733"/>
                    </a:lnTo>
                    <a:cubicBezTo>
                      <a:pt x="48541" y="18747"/>
                      <a:pt x="48343" y="18754"/>
                      <a:pt x="48148" y="18754"/>
                    </a:cubicBezTo>
                    <a:cubicBezTo>
                      <a:pt x="45294" y="18754"/>
                      <a:pt x="42936" y="17259"/>
                      <a:pt x="42831" y="15322"/>
                    </a:cubicBezTo>
                    <a:cubicBezTo>
                      <a:pt x="42794" y="14875"/>
                      <a:pt x="42738" y="14446"/>
                      <a:pt x="42664" y="13999"/>
                    </a:cubicBezTo>
                    <a:cubicBezTo>
                      <a:pt x="41169" y="5861"/>
                      <a:pt x="30863" y="0"/>
                      <a:pt x="188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9" name="Google Shape;879;p33"/>
              <p:cNvGrpSpPr/>
              <p:nvPr/>
            </p:nvGrpSpPr>
            <p:grpSpPr>
              <a:xfrm rot="10800000">
                <a:off x="7374368" y="-329618"/>
                <a:ext cx="1721841" cy="1113844"/>
                <a:chOff x="-3171530" y="2930427"/>
                <a:chExt cx="1885915" cy="1219982"/>
              </a:xfrm>
            </p:grpSpPr>
            <p:sp>
              <p:nvSpPr>
                <p:cNvPr id="880" name="Google Shape;880;p33"/>
                <p:cNvSpPr/>
                <p:nvPr/>
              </p:nvSpPr>
              <p:spPr>
                <a:xfrm>
                  <a:off x="-2996113" y="3590073"/>
                  <a:ext cx="130929" cy="177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9" extrusionOk="0">
                      <a:moveTo>
                        <a:pt x="1338" y="1"/>
                      </a:moveTo>
                      <a:cubicBezTo>
                        <a:pt x="1290" y="1"/>
                        <a:pt x="1242" y="7"/>
                        <a:pt x="1194" y="20"/>
                      </a:cubicBezTo>
                      <a:lnTo>
                        <a:pt x="616" y="169"/>
                      </a:lnTo>
                      <a:cubicBezTo>
                        <a:pt x="206" y="299"/>
                        <a:pt x="1" y="858"/>
                        <a:pt x="243" y="1306"/>
                      </a:cubicBezTo>
                      <a:lnTo>
                        <a:pt x="1846" y="4474"/>
                      </a:lnTo>
                      <a:cubicBezTo>
                        <a:pt x="1935" y="4682"/>
                        <a:pt x="2154" y="4819"/>
                        <a:pt x="2381" y="4819"/>
                      </a:cubicBezTo>
                      <a:cubicBezTo>
                        <a:pt x="2439" y="4819"/>
                        <a:pt x="2497" y="4810"/>
                        <a:pt x="2554" y="4791"/>
                      </a:cubicBezTo>
                      <a:lnTo>
                        <a:pt x="3020" y="4605"/>
                      </a:lnTo>
                      <a:cubicBezTo>
                        <a:pt x="3393" y="4456"/>
                        <a:pt x="3561" y="3915"/>
                        <a:pt x="3356" y="3505"/>
                      </a:cubicBezTo>
                      <a:lnTo>
                        <a:pt x="1846" y="374"/>
                      </a:lnTo>
                      <a:cubicBezTo>
                        <a:pt x="1769" y="143"/>
                        <a:pt x="1564" y="1"/>
                        <a:pt x="13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33"/>
                <p:cNvSpPr/>
                <p:nvPr/>
              </p:nvSpPr>
              <p:spPr>
                <a:xfrm>
                  <a:off x="-1416544" y="3756887"/>
                  <a:ext cx="130929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21" extrusionOk="0">
                      <a:moveTo>
                        <a:pt x="1294" y="0"/>
                      </a:moveTo>
                      <a:cubicBezTo>
                        <a:pt x="1254" y="0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206" y="291"/>
                        <a:pt x="1" y="869"/>
                        <a:pt x="224" y="1316"/>
                      </a:cubicBezTo>
                      <a:lnTo>
                        <a:pt x="1846" y="4466"/>
                      </a:lnTo>
                      <a:cubicBezTo>
                        <a:pt x="1932" y="4682"/>
                        <a:pt x="2130" y="4821"/>
                        <a:pt x="2344" y="4821"/>
                      </a:cubicBezTo>
                      <a:cubicBezTo>
                        <a:pt x="2408" y="4821"/>
                        <a:pt x="2472" y="4809"/>
                        <a:pt x="2536" y="4783"/>
                      </a:cubicBezTo>
                      <a:lnTo>
                        <a:pt x="3020" y="4615"/>
                      </a:lnTo>
                      <a:cubicBezTo>
                        <a:pt x="3393" y="4466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4" y="0"/>
                        <a:pt x="12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33"/>
                <p:cNvSpPr/>
                <p:nvPr/>
              </p:nvSpPr>
              <p:spPr>
                <a:xfrm>
                  <a:off x="-2776831" y="2930427"/>
                  <a:ext cx="130929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1" h="4814" extrusionOk="0">
                      <a:moveTo>
                        <a:pt x="1306" y="0"/>
                      </a:moveTo>
                      <a:cubicBezTo>
                        <a:pt x="1268" y="0"/>
                        <a:pt x="1231" y="4"/>
                        <a:pt x="1194" y="12"/>
                      </a:cubicBezTo>
                      <a:lnTo>
                        <a:pt x="597" y="180"/>
                      </a:lnTo>
                      <a:cubicBezTo>
                        <a:pt x="206" y="292"/>
                        <a:pt x="1" y="869"/>
                        <a:pt x="225" y="1298"/>
                      </a:cubicBezTo>
                      <a:lnTo>
                        <a:pt x="1846" y="4467"/>
                      </a:lnTo>
                      <a:cubicBezTo>
                        <a:pt x="1934" y="4686"/>
                        <a:pt x="2136" y="4813"/>
                        <a:pt x="2354" y="4813"/>
                      </a:cubicBezTo>
                      <a:cubicBezTo>
                        <a:pt x="2414" y="4813"/>
                        <a:pt x="2475" y="4804"/>
                        <a:pt x="2536" y="4783"/>
                      </a:cubicBezTo>
                      <a:lnTo>
                        <a:pt x="3020" y="4597"/>
                      </a:lnTo>
                      <a:cubicBezTo>
                        <a:pt x="3393" y="4467"/>
                        <a:pt x="3561" y="3926"/>
                        <a:pt x="3356" y="3516"/>
                      </a:cubicBezTo>
                      <a:lnTo>
                        <a:pt x="1846" y="366"/>
                      </a:lnTo>
                      <a:cubicBezTo>
                        <a:pt x="1766" y="142"/>
                        <a:pt x="1535" y="0"/>
                        <a:pt x="13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33"/>
                <p:cNvSpPr/>
                <p:nvPr/>
              </p:nvSpPr>
              <p:spPr>
                <a:xfrm>
                  <a:off x="-2428680" y="3752475"/>
                  <a:ext cx="131591" cy="177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" h="4822" extrusionOk="0">
                      <a:moveTo>
                        <a:pt x="1337" y="1"/>
                      </a:moveTo>
                      <a:cubicBezTo>
                        <a:pt x="1290" y="1"/>
                        <a:pt x="1241" y="7"/>
                        <a:pt x="1193" y="20"/>
                      </a:cubicBezTo>
                      <a:lnTo>
                        <a:pt x="615" y="188"/>
                      </a:lnTo>
                      <a:cubicBezTo>
                        <a:pt x="205" y="300"/>
                        <a:pt x="0" y="877"/>
                        <a:pt x="242" y="1306"/>
                      </a:cubicBezTo>
                      <a:lnTo>
                        <a:pt x="1845" y="4475"/>
                      </a:lnTo>
                      <a:cubicBezTo>
                        <a:pt x="1933" y="4694"/>
                        <a:pt x="2147" y="4821"/>
                        <a:pt x="2369" y="4821"/>
                      </a:cubicBezTo>
                      <a:cubicBezTo>
                        <a:pt x="2431" y="4821"/>
                        <a:pt x="2493" y="4812"/>
                        <a:pt x="2554" y="4791"/>
                      </a:cubicBezTo>
                      <a:lnTo>
                        <a:pt x="3038" y="4605"/>
                      </a:lnTo>
                      <a:cubicBezTo>
                        <a:pt x="3411" y="4475"/>
                        <a:pt x="3579" y="3934"/>
                        <a:pt x="3374" y="3524"/>
                      </a:cubicBezTo>
                      <a:lnTo>
                        <a:pt x="1864" y="374"/>
                      </a:lnTo>
                      <a:cubicBezTo>
                        <a:pt x="1771" y="143"/>
                        <a:pt x="1564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33"/>
                <p:cNvSpPr/>
                <p:nvPr/>
              </p:nvSpPr>
              <p:spPr>
                <a:xfrm>
                  <a:off x="-2438276" y="3054187"/>
                  <a:ext cx="130230" cy="176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0" extrusionOk="0">
                      <a:moveTo>
                        <a:pt x="1311" y="0"/>
                      </a:moveTo>
                      <a:cubicBezTo>
                        <a:pt x="1266" y="0"/>
                        <a:pt x="1220" y="7"/>
                        <a:pt x="1174" y="20"/>
                      </a:cubicBezTo>
                      <a:lnTo>
                        <a:pt x="597" y="187"/>
                      </a:lnTo>
                      <a:cubicBezTo>
                        <a:pt x="187" y="299"/>
                        <a:pt x="0" y="877"/>
                        <a:pt x="205" y="1306"/>
                      </a:cubicBezTo>
                      <a:lnTo>
                        <a:pt x="1808" y="4456"/>
                      </a:lnTo>
                      <a:cubicBezTo>
                        <a:pt x="1894" y="4672"/>
                        <a:pt x="2103" y="4810"/>
                        <a:pt x="2323" y="4810"/>
                      </a:cubicBezTo>
                      <a:cubicBezTo>
                        <a:pt x="2387" y="4810"/>
                        <a:pt x="2453" y="4798"/>
                        <a:pt x="2516" y="4772"/>
                      </a:cubicBezTo>
                      <a:lnTo>
                        <a:pt x="2982" y="4605"/>
                      </a:lnTo>
                      <a:cubicBezTo>
                        <a:pt x="3355" y="4456"/>
                        <a:pt x="3541" y="3915"/>
                        <a:pt x="3336" y="3505"/>
                      </a:cubicBezTo>
                      <a:lnTo>
                        <a:pt x="1827" y="355"/>
                      </a:lnTo>
                      <a:cubicBezTo>
                        <a:pt x="1734" y="140"/>
                        <a:pt x="1528" y="0"/>
                        <a:pt x="13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33"/>
                <p:cNvSpPr/>
                <p:nvPr/>
              </p:nvSpPr>
              <p:spPr>
                <a:xfrm>
                  <a:off x="-1812640" y="3602684"/>
                  <a:ext cx="130267" cy="177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3" h="4821" extrusionOk="0">
                      <a:moveTo>
                        <a:pt x="1293" y="1"/>
                      </a:moveTo>
                      <a:cubicBezTo>
                        <a:pt x="1254" y="1"/>
                        <a:pt x="1214" y="4"/>
                        <a:pt x="1175" y="12"/>
                      </a:cubicBezTo>
                      <a:lnTo>
                        <a:pt x="597" y="180"/>
                      </a:lnTo>
                      <a:cubicBezTo>
                        <a:pt x="187" y="292"/>
                        <a:pt x="1" y="870"/>
                        <a:pt x="224" y="1317"/>
                      </a:cubicBezTo>
                      <a:lnTo>
                        <a:pt x="1846" y="4467"/>
                      </a:lnTo>
                      <a:cubicBezTo>
                        <a:pt x="1918" y="4683"/>
                        <a:pt x="2124" y="4821"/>
                        <a:pt x="2342" y="4821"/>
                      </a:cubicBezTo>
                      <a:cubicBezTo>
                        <a:pt x="2407" y="4821"/>
                        <a:pt x="2472" y="4809"/>
                        <a:pt x="2536" y="4784"/>
                      </a:cubicBezTo>
                      <a:lnTo>
                        <a:pt x="3002" y="4616"/>
                      </a:lnTo>
                      <a:cubicBezTo>
                        <a:pt x="3374" y="4467"/>
                        <a:pt x="3542" y="3926"/>
                        <a:pt x="3337" y="3516"/>
                      </a:cubicBezTo>
                      <a:lnTo>
                        <a:pt x="1827" y="366"/>
                      </a:lnTo>
                      <a:cubicBezTo>
                        <a:pt x="1747" y="142"/>
                        <a:pt x="1530" y="1"/>
                        <a:pt x="129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-2095640" y="3547717"/>
                  <a:ext cx="87727" cy="117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1" extrusionOk="0">
                      <a:moveTo>
                        <a:pt x="893" y="0"/>
                      </a:moveTo>
                      <a:cubicBezTo>
                        <a:pt x="856" y="0"/>
                        <a:pt x="819" y="5"/>
                        <a:pt x="783" y="16"/>
                      </a:cubicBezTo>
                      <a:lnTo>
                        <a:pt x="410" y="128"/>
                      </a:lnTo>
                      <a:cubicBezTo>
                        <a:pt x="112" y="258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1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4"/>
                      </a:lnTo>
                      <a:cubicBezTo>
                        <a:pt x="2274" y="2924"/>
                        <a:pt x="2386" y="2588"/>
                        <a:pt x="2255" y="2327"/>
                      </a:cubicBezTo>
                      <a:lnTo>
                        <a:pt x="1249" y="240"/>
                      </a:lnTo>
                      <a:cubicBezTo>
                        <a:pt x="1189" y="90"/>
                        <a:pt x="1044" y="0"/>
                        <a:pt x="89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-1607036" y="4028084"/>
                  <a:ext cx="87727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6" h="3202" extrusionOk="0">
                      <a:moveTo>
                        <a:pt x="911" y="0"/>
                      </a:moveTo>
                      <a:cubicBezTo>
                        <a:pt x="875" y="0"/>
                        <a:pt x="839" y="6"/>
                        <a:pt x="802" y="17"/>
                      </a:cubicBezTo>
                      <a:lnTo>
                        <a:pt x="410" y="110"/>
                      </a:lnTo>
                      <a:cubicBezTo>
                        <a:pt x="112" y="240"/>
                        <a:pt x="0" y="594"/>
                        <a:pt x="149" y="874"/>
                      </a:cubicBezTo>
                      <a:lnTo>
                        <a:pt x="1230" y="2961"/>
                      </a:lnTo>
                      <a:cubicBezTo>
                        <a:pt x="1290" y="3112"/>
                        <a:pt x="1435" y="3201"/>
                        <a:pt x="1587" y="3201"/>
                      </a:cubicBezTo>
                      <a:cubicBezTo>
                        <a:pt x="1623" y="3201"/>
                        <a:pt x="1660" y="3196"/>
                        <a:pt x="1696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86" y="2589"/>
                        <a:pt x="2256" y="2328"/>
                      </a:cubicBezTo>
                      <a:lnTo>
                        <a:pt x="1249" y="222"/>
                      </a:lnTo>
                      <a:cubicBezTo>
                        <a:pt x="1189" y="87"/>
                        <a:pt x="1057" y="0"/>
                        <a:pt x="9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-2105935" y="3925981"/>
                  <a:ext cx="87065" cy="11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11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6"/>
                      </a:cubicBezTo>
                      <a:lnTo>
                        <a:pt x="392" y="128"/>
                      </a:lnTo>
                      <a:cubicBezTo>
                        <a:pt x="113" y="240"/>
                        <a:pt x="1" y="594"/>
                        <a:pt x="150" y="874"/>
                      </a:cubicBezTo>
                      <a:lnTo>
                        <a:pt x="1231" y="2980"/>
                      </a:lnTo>
                      <a:cubicBezTo>
                        <a:pt x="1274" y="3123"/>
                        <a:pt x="1404" y="3211"/>
                        <a:pt x="1554" y="3211"/>
                      </a:cubicBezTo>
                      <a:cubicBezTo>
                        <a:pt x="1601" y="3211"/>
                        <a:pt x="1649" y="3202"/>
                        <a:pt x="1697" y="3185"/>
                      </a:cubicBezTo>
                      <a:lnTo>
                        <a:pt x="2014" y="3073"/>
                      </a:lnTo>
                      <a:cubicBezTo>
                        <a:pt x="2275" y="2924"/>
                        <a:pt x="2368" y="2607"/>
                        <a:pt x="2237" y="2346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-2654837" y="4005472"/>
                  <a:ext cx="87065" cy="117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" h="3202" extrusionOk="0">
                      <a:moveTo>
                        <a:pt x="891" y="0"/>
                      </a:moveTo>
                      <a:cubicBezTo>
                        <a:pt x="856" y="0"/>
                        <a:pt x="820" y="6"/>
                        <a:pt x="783" y="17"/>
                      </a:cubicBezTo>
                      <a:lnTo>
                        <a:pt x="392" y="128"/>
                      </a:lnTo>
                      <a:cubicBezTo>
                        <a:pt x="112" y="259"/>
                        <a:pt x="0" y="594"/>
                        <a:pt x="150" y="874"/>
                      </a:cubicBezTo>
                      <a:lnTo>
                        <a:pt x="1212" y="2980"/>
                      </a:lnTo>
                      <a:cubicBezTo>
                        <a:pt x="1272" y="3115"/>
                        <a:pt x="1416" y="3201"/>
                        <a:pt x="1567" y="3201"/>
                      </a:cubicBezTo>
                      <a:cubicBezTo>
                        <a:pt x="1604" y="3201"/>
                        <a:pt x="1641" y="3196"/>
                        <a:pt x="1678" y="3185"/>
                      </a:cubicBezTo>
                      <a:lnTo>
                        <a:pt x="2013" y="3055"/>
                      </a:lnTo>
                      <a:cubicBezTo>
                        <a:pt x="2274" y="2924"/>
                        <a:pt x="2368" y="2589"/>
                        <a:pt x="2237" y="2328"/>
                      </a:cubicBezTo>
                      <a:lnTo>
                        <a:pt x="1231" y="240"/>
                      </a:lnTo>
                      <a:cubicBezTo>
                        <a:pt x="1171" y="90"/>
                        <a:pt x="1038" y="0"/>
                        <a:pt x="8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33"/>
                <p:cNvSpPr/>
                <p:nvPr/>
              </p:nvSpPr>
              <p:spPr>
                <a:xfrm>
                  <a:off x="-2985156" y="3236884"/>
                  <a:ext cx="87764" cy="11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" h="3203" extrusionOk="0">
                      <a:moveTo>
                        <a:pt x="866" y="0"/>
                      </a:moveTo>
                      <a:cubicBezTo>
                        <a:pt x="839" y="0"/>
                        <a:pt x="811" y="3"/>
                        <a:pt x="784" y="8"/>
                      </a:cubicBezTo>
                      <a:lnTo>
                        <a:pt x="392" y="139"/>
                      </a:lnTo>
                      <a:cubicBezTo>
                        <a:pt x="113" y="251"/>
                        <a:pt x="1" y="605"/>
                        <a:pt x="150" y="884"/>
                      </a:cubicBezTo>
                      <a:lnTo>
                        <a:pt x="1231" y="2972"/>
                      </a:lnTo>
                      <a:cubicBezTo>
                        <a:pt x="1274" y="3115"/>
                        <a:pt x="1404" y="3203"/>
                        <a:pt x="1555" y="3203"/>
                      </a:cubicBezTo>
                      <a:cubicBezTo>
                        <a:pt x="1601" y="3203"/>
                        <a:pt x="1649" y="3194"/>
                        <a:pt x="1697" y="3177"/>
                      </a:cubicBezTo>
                      <a:lnTo>
                        <a:pt x="2014" y="3065"/>
                      </a:lnTo>
                      <a:cubicBezTo>
                        <a:pt x="2275" y="2935"/>
                        <a:pt x="2387" y="2599"/>
                        <a:pt x="2237" y="2338"/>
                      </a:cubicBezTo>
                      <a:lnTo>
                        <a:pt x="1231" y="232"/>
                      </a:lnTo>
                      <a:cubicBezTo>
                        <a:pt x="1167" y="89"/>
                        <a:pt x="1023" y="0"/>
                        <a:pt x="8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33"/>
                <p:cNvSpPr/>
                <p:nvPr/>
              </p:nvSpPr>
              <p:spPr>
                <a:xfrm>
                  <a:off x="-2649358" y="3447268"/>
                  <a:ext cx="86404" cy="1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" h="3212" extrusionOk="0">
                      <a:moveTo>
                        <a:pt x="865" y="0"/>
                      </a:moveTo>
                      <a:cubicBezTo>
                        <a:pt x="838" y="0"/>
                        <a:pt x="811" y="3"/>
                        <a:pt x="783" y="8"/>
                      </a:cubicBezTo>
                      <a:lnTo>
                        <a:pt x="392" y="120"/>
                      </a:lnTo>
                      <a:cubicBezTo>
                        <a:pt x="112" y="251"/>
                        <a:pt x="1" y="586"/>
                        <a:pt x="150" y="866"/>
                      </a:cubicBezTo>
                      <a:lnTo>
                        <a:pt x="1193" y="2972"/>
                      </a:lnTo>
                      <a:cubicBezTo>
                        <a:pt x="1253" y="3122"/>
                        <a:pt x="1398" y="3212"/>
                        <a:pt x="1550" y="3212"/>
                      </a:cubicBezTo>
                      <a:cubicBezTo>
                        <a:pt x="1586" y="3212"/>
                        <a:pt x="1623" y="3206"/>
                        <a:pt x="1659" y="3195"/>
                      </a:cubicBezTo>
                      <a:lnTo>
                        <a:pt x="1995" y="3065"/>
                      </a:lnTo>
                      <a:cubicBezTo>
                        <a:pt x="2256" y="2935"/>
                        <a:pt x="2349" y="2599"/>
                        <a:pt x="2219" y="2338"/>
                      </a:cubicBezTo>
                      <a:lnTo>
                        <a:pt x="1212" y="251"/>
                      </a:lnTo>
                      <a:cubicBezTo>
                        <a:pt x="1164" y="91"/>
                        <a:pt x="1021" y="0"/>
                        <a:pt x="8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33"/>
                <p:cNvSpPr/>
                <p:nvPr/>
              </p:nvSpPr>
              <p:spPr>
                <a:xfrm>
                  <a:off x="-3171530" y="3973411"/>
                  <a:ext cx="130230" cy="17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2" h="4814" extrusionOk="0">
                      <a:moveTo>
                        <a:pt x="1292" y="1"/>
                      </a:moveTo>
                      <a:cubicBezTo>
                        <a:pt x="1253" y="1"/>
                        <a:pt x="1214" y="5"/>
                        <a:pt x="1175" y="13"/>
                      </a:cubicBezTo>
                      <a:lnTo>
                        <a:pt x="597" y="180"/>
                      </a:lnTo>
                      <a:cubicBezTo>
                        <a:pt x="187" y="292"/>
                        <a:pt x="0" y="870"/>
                        <a:pt x="224" y="1299"/>
                      </a:cubicBezTo>
                      <a:lnTo>
                        <a:pt x="1845" y="4467"/>
                      </a:lnTo>
                      <a:cubicBezTo>
                        <a:pt x="1933" y="4686"/>
                        <a:pt x="2135" y="4814"/>
                        <a:pt x="2353" y="4814"/>
                      </a:cubicBezTo>
                      <a:cubicBezTo>
                        <a:pt x="2413" y="4814"/>
                        <a:pt x="2475" y="4804"/>
                        <a:pt x="2535" y="4784"/>
                      </a:cubicBezTo>
                      <a:lnTo>
                        <a:pt x="3001" y="4598"/>
                      </a:lnTo>
                      <a:cubicBezTo>
                        <a:pt x="3374" y="4467"/>
                        <a:pt x="3542" y="3927"/>
                        <a:pt x="3337" y="3517"/>
                      </a:cubicBezTo>
                      <a:lnTo>
                        <a:pt x="1827" y="367"/>
                      </a:lnTo>
                      <a:cubicBezTo>
                        <a:pt x="1747" y="142"/>
                        <a:pt x="1529" y="1"/>
                        <a:pt x="12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3" name="Google Shape;813;p33">
            <a:extLst>
              <a:ext uri="{FF2B5EF4-FFF2-40B4-BE49-F238E27FC236}">
                <a16:creationId xmlns:a16="http://schemas.microsoft.com/office/drawing/2014/main" id="{B732E897-56A3-4213-A1F4-6E00176E1E8F}"/>
              </a:ext>
            </a:extLst>
          </p:cNvPr>
          <p:cNvGrpSpPr/>
          <p:nvPr/>
        </p:nvGrpSpPr>
        <p:grpSpPr>
          <a:xfrm>
            <a:off x="4747789" y="1999786"/>
            <a:ext cx="4801045" cy="5102515"/>
            <a:chOff x="4900624" y="2135120"/>
            <a:chExt cx="4801045" cy="5102515"/>
          </a:xfrm>
        </p:grpSpPr>
        <p:grpSp>
          <p:nvGrpSpPr>
            <p:cNvPr id="74" name="Google Shape;814;p33">
              <a:extLst>
                <a:ext uri="{FF2B5EF4-FFF2-40B4-BE49-F238E27FC236}">
                  <a16:creationId xmlns:a16="http://schemas.microsoft.com/office/drawing/2014/main" id="{10A48351-04C2-44C7-8A67-FDCA12306DFD}"/>
                </a:ext>
              </a:extLst>
            </p:cNvPr>
            <p:cNvGrpSpPr/>
            <p:nvPr/>
          </p:nvGrpSpPr>
          <p:grpSpPr>
            <a:xfrm>
              <a:off x="4900624" y="2412006"/>
              <a:ext cx="4801045" cy="2797782"/>
              <a:chOff x="4612626" y="1011949"/>
              <a:chExt cx="5157423" cy="3005459"/>
            </a:xfrm>
          </p:grpSpPr>
          <p:sp>
            <p:nvSpPr>
              <p:cNvPr id="183" name="Google Shape;815;p33">
                <a:extLst>
                  <a:ext uri="{FF2B5EF4-FFF2-40B4-BE49-F238E27FC236}">
                    <a16:creationId xmlns:a16="http://schemas.microsoft.com/office/drawing/2014/main" id="{97A94373-2BE5-4BE3-AFC6-FC6EAE5ACEDA}"/>
                  </a:ext>
                </a:extLst>
              </p:cNvPr>
              <p:cNvSpPr/>
              <p:nvPr/>
            </p:nvSpPr>
            <p:spPr>
              <a:xfrm>
                <a:off x="4612626" y="1011949"/>
                <a:ext cx="5157423" cy="3005459"/>
              </a:xfrm>
              <a:custGeom>
                <a:avLst/>
                <a:gdLst/>
                <a:ahLst/>
                <a:cxnLst/>
                <a:rect l="l" t="t" r="r" b="b"/>
                <a:pathLst>
                  <a:path w="62252" h="36277" extrusionOk="0">
                    <a:moveTo>
                      <a:pt x="17039" y="0"/>
                    </a:moveTo>
                    <a:cubicBezTo>
                      <a:pt x="15986" y="0"/>
                      <a:pt x="14939" y="85"/>
                      <a:pt x="13912" y="268"/>
                    </a:cubicBezTo>
                    <a:cubicBezTo>
                      <a:pt x="9030" y="1137"/>
                      <a:pt x="5031" y="4423"/>
                      <a:pt x="4554" y="8781"/>
                    </a:cubicBezTo>
                    <a:cubicBezTo>
                      <a:pt x="4335" y="10761"/>
                      <a:pt x="6534" y="14243"/>
                      <a:pt x="5845" y="16113"/>
                    </a:cubicBezTo>
                    <a:cubicBezTo>
                      <a:pt x="5141" y="18014"/>
                      <a:pt x="0" y="23836"/>
                      <a:pt x="125" y="28256"/>
                    </a:cubicBezTo>
                    <a:cubicBezTo>
                      <a:pt x="251" y="32669"/>
                      <a:pt x="1440" y="34039"/>
                      <a:pt x="3107" y="36276"/>
                    </a:cubicBezTo>
                    <a:lnTo>
                      <a:pt x="57714" y="36276"/>
                    </a:lnTo>
                    <a:cubicBezTo>
                      <a:pt x="58754" y="34007"/>
                      <a:pt x="59568" y="32192"/>
                      <a:pt x="58347" y="29211"/>
                    </a:cubicBezTo>
                    <a:cubicBezTo>
                      <a:pt x="57377" y="26825"/>
                      <a:pt x="60022" y="24868"/>
                      <a:pt x="61047" y="22646"/>
                    </a:cubicBezTo>
                    <a:cubicBezTo>
                      <a:pt x="61954" y="20675"/>
                      <a:pt x="62252" y="18304"/>
                      <a:pt x="62033" y="16152"/>
                    </a:cubicBezTo>
                    <a:cubicBezTo>
                      <a:pt x="61728" y="13218"/>
                      <a:pt x="60272" y="10276"/>
                      <a:pt x="57745" y="8171"/>
                    </a:cubicBezTo>
                    <a:cubicBezTo>
                      <a:pt x="54690" y="5637"/>
                      <a:pt x="50428" y="4569"/>
                      <a:pt x="46232" y="4569"/>
                    </a:cubicBezTo>
                    <a:cubicBezTo>
                      <a:pt x="45012" y="4569"/>
                      <a:pt x="43798" y="4659"/>
                      <a:pt x="42620" y="4830"/>
                    </a:cubicBezTo>
                    <a:cubicBezTo>
                      <a:pt x="40720" y="5109"/>
                      <a:pt x="38825" y="5567"/>
                      <a:pt x="36889" y="5567"/>
                    </a:cubicBezTo>
                    <a:cubicBezTo>
                      <a:pt x="36602" y="5567"/>
                      <a:pt x="36314" y="5557"/>
                      <a:pt x="36024" y="5534"/>
                    </a:cubicBezTo>
                    <a:cubicBezTo>
                      <a:pt x="32761" y="5276"/>
                      <a:pt x="29882" y="3508"/>
                      <a:pt x="26909" y="2209"/>
                    </a:cubicBezTo>
                    <a:cubicBezTo>
                      <a:pt x="23823" y="869"/>
                      <a:pt x="20397" y="0"/>
                      <a:pt x="17039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816;p33">
                <a:extLst>
                  <a:ext uri="{FF2B5EF4-FFF2-40B4-BE49-F238E27FC236}">
                    <a16:creationId xmlns:a16="http://schemas.microsoft.com/office/drawing/2014/main" id="{68DCAD0C-A7D2-4388-A3E5-21340C20F012}"/>
                  </a:ext>
                </a:extLst>
              </p:cNvPr>
              <p:cNvSpPr/>
              <p:nvPr/>
            </p:nvSpPr>
            <p:spPr>
              <a:xfrm>
                <a:off x="5030091" y="1415663"/>
                <a:ext cx="4310224" cy="2601743"/>
              </a:xfrm>
              <a:custGeom>
                <a:avLst/>
                <a:gdLst/>
                <a:ahLst/>
                <a:cxnLst/>
                <a:rect l="l" t="t" r="r" b="b"/>
                <a:pathLst>
                  <a:path w="52026" h="31404" extrusionOk="0">
                    <a:moveTo>
                      <a:pt x="39890" y="0"/>
                    </a:moveTo>
                    <a:cubicBezTo>
                      <a:pt x="37663" y="0"/>
                      <a:pt x="35394" y="480"/>
                      <a:pt x="33332" y="1287"/>
                    </a:cubicBezTo>
                    <a:cubicBezTo>
                      <a:pt x="31564" y="1976"/>
                      <a:pt x="29858" y="2891"/>
                      <a:pt x="27965" y="3126"/>
                    </a:cubicBezTo>
                    <a:cubicBezTo>
                      <a:pt x="27628" y="3167"/>
                      <a:pt x="27292" y="3186"/>
                      <a:pt x="26957" y="3186"/>
                    </a:cubicBezTo>
                    <a:cubicBezTo>
                      <a:pt x="24554" y="3186"/>
                      <a:pt x="22198" y="2219"/>
                      <a:pt x="19835" y="1608"/>
                    </a:cubicBezTo>
                    <a:cubicBezTo>
                      <a:pt x="18162" y="1175"/>
                      <a:pt x="16414" y="925"/>
                      <a:pt x="14679" y="925"/>
                    </a:cubicBezTo>
                    <a:cubicBezTo>
                      <a:pt x="12624" y="925"/>
                      <a:pt x="10587" y="1275"/>
                      <a:pt x="8717" y="2085"/>
                    </a:cubicBezTo>
                    <a:cubicBezTo>
                      <a:pt x="4804" y="3775"/>
                      <a:pt x="2027" y="7594"/>
                      <a:pt x="2348" y="11795"/>
                    </a:cubicBezTo>
                    <a:cubicBezTo>
                      <a:pt x="2496" y="13705"/>
                      <a:pt x="3247" y="15582"/>
                      <a:pt x="2981" y="17476"/>
                    </a:cubicBezTo>
                    <a:cubicBezTo>
                      <a:pt x="2715" y="19393"/>
                      <a:pt x="1542" y="20997"/>
                      <a:pt x="924" y="22812"/>
                    </a:cubicBezTo>
                    <a:cubicBezTo>
                      <a:pt x="71" y="25277"/>
                      <a:pt x="0" y="28900"/>
                      <a:pt x="1354" y="31403"/>
                    </a:cubicBezTo>
                    <a:lnTo>
                      <a:pt x="50053" y="31403"/>
                    </a:lnTo>
                    <a:cubicBezTo>
                      <a:pt x="50476" y="30590"/>
                      <a:pt x="50781" y="29713"/>
                      <a:pt x="50969" y="28806"/>
                    </a:cubicBezTo>
                    <a:cubicBezTo>
                      <a:pt x="51501" y="26232"/>
                      <a:pt x="50648" y="24033"/>
                      <a:pt x="50437" y="21513"/>
                    </a:cubicBezTo>
                    <a:cubicBezTo>
                      <a:pt x="50233" y="19119"/>
                      <a:pt x="51110" y="17108"/>
                      <a:pt x="51595" y="14831"/>
                    </a:cubicBezTo>
                    <a:cubicBezTo>
                      <a:pt x="52025" y="12805"/>
                      <a:pt x="51877" y="10512"/>
                      <a:pt x="51337" y="8525"/>
                    </a:cubicBezTo>
                    <a:cubicBezTo>
                      <a:pt x="50601" y="5802"/>
                      <a:pt x="48903" y="3282"/>
                      <a:pt x="46454" y="1749"/>
                    </a:cubicBezTo>
                    <a:cubicBezTo>
                      <a:pt x="44502" y="525"/>
                      <a:pt x="42219" y="0"/>
                      <a:pt x="39890" y="0"/>
                    </a:cubicBezTo>
                    <a:close/>
                  </a:path>
                </a:pathLst>
              </a:custGeom>
              <a:solidFill>
                <a:srgbClr val="FFA79B">
                  <a:alpha val="46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817;p33">
              <a:extLst>
                <a:ext uri="{FF2B5EF4-FFF2-40B4-BE49-F238E27FC236}">
                  <a16:creationId xmlns:a16="http://schemas.microsoft.com/office/drawing/2014/main" id="{C0DDF53D-8767-41ED-9526-9B0197BB8E1F}"/>
                </a:ext>
              </a:extLst>
            </p:cNvPr>
            <p:cNvGrpSpPr/>
            <p:nvPr/>
          </p:nvGrpSpPr>
          <p:grpSpPr>
            <a:xfrm>
              <a:off x="5605243" y="2135120"/>
              <a:ext cx="1819782" cy="3628266"/>
              <a:chOff x="2887275" y="2878475"/>
              <a:chExt cx="227325" cy="453250"/>
            </a:xfrm>
          </p:grpSpPr>
          <p:sp>
            <p:nvSpPr>
              <p:cNvPr id="159" name="Google Shape;818;p33">
                <a:extLst>
                  <a:ext uri="{FF2B5EF4-FFF2-40B4-BE49-F238E27FC236}">
                    <a16:creationId xmlns:a16="http://schemas.microsoft.com/office/drawing/2014/main" id="{278D6276-5459-4BE3-94D7-58A0E28021DE}"/>
                  </a:ext>
                </a:extLst>
              </p:cNvPr>
              <p:cNvSpPr/>
              <p:nvPr/>
            </p:nvSpPr>
            <p:spPr>
              <a:xfrm>
                <a:off x="3066150" y="3261525"/>
                <a:ext cx="48450" cy="4932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973" extrusionOk="0">
                    <a:moveTo>
                      <a:pt x="1711" y="0"/>
                    </a:moveTo>
                    <a:cubicBezTo>
                      <a:pt x="1517" y="96"/>
                      <a:pt x="1310" y="128"/>
                      <a:pt x="1122" y="128"/>
                    </a:cubicBezTo>
                    <a:cubicBezTo>
                      <a:pt x="756" y="128"/>
                      <a:pt x="459" y="8"/>
                      <a:pt x="459" y="8"/>
                    </a:cubicBezTo>
                    <a:lnTo>
                      <a:pt x="404" y="845"/>
                    </a:lnTo>
                    <a:lnTo>
                      <a:pt x="318" y="712"/>
                    </a:lnTo>
                    <a:cubicBezTo>
                      <a:pt x="303" y="673"/>
                      <a:pt x="271" y="650"/>
                      <a:pt x="232" y="642"/>
                    </a:cubicBezTo>
                    <a:cubicBezTo>
                      <a:pt x="213" y="636"/>
                      <a:pt x="194" y="632"/>
                      <a:pt x="175" y="632"/>
                    </a:cubicBezTo>
                    <a:cubicBezTo>
                      <a:pt x="80" y="632"/>
                      <a:pt x="0" y="711"/>
                      <a:pt x="13" y="822"/>
                    </a:cubicBezTo>
                    <a:lnTo>
                      <a:pt x="37" y="1198"/>
                    </a:lnTo>
                    <a:cubicBezTo>
                      <a:pt x="44" y="1370"/>
                      <a:pt x="146" y="1542"/>
                      <a:pt x="303" y="1636"/>
                    </a:cubicBezTo>
                    <a:lnTo>
                      <a:pt x="710" y="1886"/>
                    </a:lnTo>
                    <a:cubicBezTo>
                      <a:pt x="803" y="1943"/>
                      <a:pt x="904" y="1972"/>
                      <a:pt x="1003" y="1972"/>
                    </a:cubicBezTo>
                    <a:cubicBezTo>
                      <a:pt x="1096" y="1972"/>
                      <a:pt x="1186" y="1947"/>
                      <a:pt x="1265" y="1894"/>
                    </a:cubicBezTo>
                    <a:lnTo>
                      <a:pt x="1735" y="1597"/>
                    </a:lnTo>
                    <a:cubicBezTo>
                      <a:pt x="1868" y="1510"/>
                      <a:pt x="1938" y="1370"/>
                      <a:pt x="1938" y="1213"/>
                    </a:cubicBezTo>
                    <a:lnTo>
                      <a:pt x="1711" y="0"/>
                    </a:ln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819;p33">
                <a:extLst>
                  <a:ext uri="{FF2B5EF4-FFF2-40B4-BE49-F238E27FC236}">
                    <a16:creationId xmlns:a16="http://schemas.microsoft.com/office/drawing/2014/main" id="{E43CCE3B-BB79-405E-81DB-CFEF53F75D5B}"/>
                  </a:ext>
                </a:extLst>
              </p:cNvPr>
              <p:cNvSpPr/>
              <p:nvPr/>
            </p:nvSpPr>
            <p:spPr>
              <a:xfrm>
                <a:off x="2921125" y="3269700"/>
                <a:ext cx="428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2481" extrusionOk="0">
                    <a:moveTo>
                      <a:pt x="627" y="1"/>
                    </a:moveTo>
                    <a:cubicBezTo>
                      <a:pt x="611" y="1"/>
                      <a:pt x="595" y="1"/>
                      <a:pt x="580" y="2"/>
                    </a:cubicBezTo>
                    <a:lnTo>
                      <a:pt x="1" y="41"/>
                    </a:lnTo>
                    <a:lnTo>
                      <a:pt x="63" y="894"/>
                    </a:lnTo>
                    <a:cubicBezTo>
                      <a:pt x="63" y="894"/>
                      <a:pt x="198" y="2480"/>
                      <a:pt x="794" y="2480"/>
                    </a:cubicBezTo>
                    <a:cubicBezTo>
                      <a:pt x="840" y="2480"/>
                      <a:pt x="888" y="2471"/>
                      <a:pt x="940" y="2451"/>
                    </a:cubicBezTo>
                    <a:cubicBezTo>
                      <a:pt x="940" y="2451"/>
                      <a:pt x="1213" y="2412"/>
                      <a:pt x="1190" y="2263"/>
                    </a:cubicBezTo>
                    <a:cubicBezTo>
                      <a:pt x="1057" y="1333"/>
                      <a:pt x="1112" y="1145"/>
                      <a:pt x="1112" y="1144"/>
                    </a:cubicBezTo>
                    <a:lnTo>
                      <a:pt x="1112" y="1144"/>
                    </a:lnTo>
                    <a:cubicBezTo>
                      <a:pt x="1104" y="1183"/>
                      <a:pt x="1190" y="1293"/>
                      <a:pt x="1213" y="1324"/>
                    </a:cubicBezTo>
                    <a:cubicBezTo>
                      <a:pt x="1245" y="1387"/>
                      <a:pt x="1292" y="1442"/>
                      <a:pt x="1346" y="1489"/>
                    </a:cubicBezTo>
                    <a:cubicBezTo>
                      <a:pt x="1398" y="1541"/>
                      <a:pt x="1467" y="1573"/>
                      <a:pt x="1538" y="1573"/>
                    </a:cubicBezTo>
                    <a:cubicBezTo>
                      <a:pt x="1584" y="1573"/>
                      <a:pt x="1632" y="1559"/>
                      <a:pt x="1675" y="1528"/>
                    </a:cubicBezTo>
                    <a:cubicBezTo>
                      <a:pt x="1691" y="1512"/>
                      <a:pt x="1706" y="1496"/>
                      <a:pt x="1714" y="1473"/>
                    </a:cubicBezTo>
                    <a:cubicBezTo>
                      <a:pt x="1714" y="1450"/>
                      <a:pt x="1706" y="1434"/>
                      <a:pt x="1691" y="1410"/>
                    </a:cubicBezTo>
                    <a:cubicBezTo>
                      <a:pt x="1597" y="1238"/>
                      <a:pt x="1487" y="1082"/>
                      <a:pt x="1401" y="910"/>
                    </a:cubicBezTo>
                    <a:cubicBezTo>
                      <a:pt x="1401" y="910"/>
                      <a:pt x="1464" y="612"/>
                      <a:pt x="1276" y="354"/>
                    </a:cubicBezTo>
                    <a:cubicBezTo>
                      <a:pt x="1268" y="346"/>
                      <a:pt x="1260" y="338"/>
                      <a:pt x="1260" y="331"/>
                    </a:cubicBezTo>
                    <a:cubicBezTo>
                      <a:pt x="1113" y="117"/>
                      <a:pt x="876" y="1"/>
                      <a:pt x="627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820;p33">
                <a:extLst>
                  <a:ext uri="{FF2B5EF4-FFF2-40B4-BE49-F238E27FC236}">
                    <a16:creationId xmlns:a16="http://schemas.microsoft.com/office/drawing/2014/main" id="{D08A4F3F-B0C1-4270-984B-48815E667BDB}"/>
                  </a:ext>
                </a:extLst>
              </p:cNvPr>
              <p:cNvSpPr/>
              <p:nvPr/>
            </p:nvSpPr>
            <p:spPr>
              <a:xfrm>
                <a:off x="2887275" y="3002725"/>
                <a:ext cx="226550" cy="2735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10940" extrusionOk="0">
                    <a:moveTo>
                      <a:pt x="2153" y="5650"/>
                    </a:moveTo>
                    <a:lnTo>
                      <a:pt x="2129" y="6839"/>
                    </a:lnTo>
                    <a:lnTo>
                      <a:pt x="2027" y="5955"/>
                    </a:lnTo>
                    <a:lnTo>
                      <a:pt x="2153" y="5650"/>
                    </a:lnTo>
                    <a:close/>
                    <a:moveTo>
                      <a:pt x="5736" y="1"/>
                    </a:moveTo>
                    <a:lnTo>
                      <a:pt x="3905" y="118"/>
                    </a:lnTo>
                    <a:lnTo>
                      <a:pt x="1738" y="1049"/>
                    </a:lnTo>
                    <a:cubicBezTo>
                      <a:pt x="1339" y="1253"/>
                      <a:pt x="1042" y="1620"/>
                      <a:pt x="932" y="2058"/>
                    </a:cubicBezTo>
                    <a:lnTo>
                      <a:pt x="79" y="5360"/>
                    </a:lnTo>
                    <a:cubicBezTo>
                      <a:pt x="9" y="5619"/>
                      <a:pt x="1" y="5885"/>
                      <a:pt x="64" y="6151"/>
                    </a:cubicBezTo>
                    <a:lnTo>
                      <a:pt x="1073" y="10798"/>
                    </a:lnTo>
                    <a:cubicBezTo>
                      <a:pt x="1088" y="10880"/>
                      <a:pt x="1165" y="10940"/>
                      <a:pt x="1253" y="10940"/>
                    </a:cubicBezTo>
                    <a:cubicBezTo>
                      <a:pt x="1258" y="10940"/>
                      <a:pt x="1263" y="10940"/>
                      <a:pt x="1268" y="10939"/>
                    </a:cubicBezTo>
                    <a:lnTo>
                      <a:pt x="2411" y="10837"/>
                    </a:lnTo>
                    <a:cubicBezTo>
                      <a:pt x="2520" y="10830"/>
                      <a:pt x="2599" y="10736"/>
                      <a:pt x="2583" y="10626"/>
                    </a:cubicBezTo>
                    <a:lnTo>
                      <a:pt x="2528" y="10141"/>
                    </a:lnTo>
                    <a:lnTo>
                      <a:pt x="7434" y="10251"/>
                    </a:lnTo>
                    <a:lnTo>
                      <a:pt x="7458" y="9961"/>
                    </a:lnTo>
                    <a:lnTo>
                      <a:pt x="7473" y="10376"/>
                    </a:lnTo>
                    <a:cubicBezTo>
                      <a:pt x="7473" y="10481"/>
                      <a:pt x="7559" y="10564"/>
                      <a:pt x="7663" y="10564"/>
                    </a:cubicBezTo>
                    <a:cubicBezTo>
                      <a:pt x="7667" y="10564"/>
                      <a:pt x="7672" y="10564"/>
                      <a:pt x="7677" y="10564"/>
                    </a:cubicBezTo>
                    <a:lnTo>
                      <a:pt x="8827" y="10525"/>
                    </a:lnTo>
                    <a:cubicBezTo>
                      <a:pt x="8960" y="10517"/>
                      <a:pt x="9062" y="10407"/>
                      <a:pt x="9054" y="10282"/>
                    </a:cubicBezTo>
                    <a:lnTo>
                      <a:pt x="8968" y="2724"/>
                    </a:lnTo>
                    <a:cubicBezTo>
                      <a:pt x="8952" y="1894"/>
                      <a:pt x="8459" y="1151"/>
                      <a:pt x="7692" y="830"/>
                    </a:cubicBezTo>
                    <a:lnTo>
                      <a:pt x="57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821;p33">
                <a:extLst>
                  <a:ext uri="{FF2B5EF4-FFF2-40B4-BE49-F238E27FC236}">
                    <a16:creationId xmlns:a16="http://schemas.microsoft.com/office/drawing/2014/main" id="{D384CD29-90C1-43E1-92FF-DF4EAA7C8BAB}"/>
                  </a:ext>
                </a:extLst>
              </p:cNvPr>
              <p:cNvSpPr/>
              <p:nvPr/>
            </p:nvSpPr>
            <p:spPr>
              <a:xfrm>
                <a:off x="3036925" y="3084500"/>
                <a:ext cx="27025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96" extrusionOk="0">
                    <a:moveTo>
                      <a:pt x="1" y="0"/>
                    </a:moveTo>
                    <a:lnTo>
                      <a:pt x="1" y="196"/>
                    </a:lnTo>
                    <a:lnTo>
                      <a:pt x="1080" y="196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822;p33">
                <a:extLst>
                  <a:ext uri="{FF2B5EF4-FFF2-40B4-BE49-F238E27FC236}">
                    <a16:creationId xmlns:a16="http://schemas.microsoft.com/office/drawing/2014/main" id="{0FD2DCC0-0CFC-49CB-A9D0-8F9F8605E5EA}"/>
                  </a:ext>
                </a:extLst>
              </p:cNvPr>
              <p:cNvSpPr/>
              <p:nvPr/>
            </p:nvSpPr>
            <p:spPr>
              <a:xfrm>
                <a:off x="2941075" y="3089000"/>
                <a:ext cx="12150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199" extrusionOk="0">
                    <a:moveTo>
                      <a:pt x="486" y="0"/>
                    </a:moveTo>
                    <a:lnTo>
                      <a:pt x="1" y="2199"/>
                    </a:lnTo>
                    <a:lnTo>
                      <a:pt x="486" y="1581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823;p33">
                <a:extLst>
                  <a:ext uri="{FF2B5EF4-FFF2-40B4-BE49-F238E27FC236}">
                    <a16:creationId xmlns:a16="http://schemas.microsoft.com/office/drawing/2014/main" id="{83EAFB57-ABC2-4AD6-9F1F-3D0C0AD5CA74}"/>
                  </a:ext>
                </a:extLst>
              </p:cNvPr>
              <p:cNvSpPr/>
              <p:nvPr/>
            </p:nvSpPr>
            <p:spPr>
              <a:xfrm>
                <a:off x="2941075" y="3175650"/>
                <a:ext cx="156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217" extrusionOk="0">
                    <a:moveTo>
                      <a:pt x="1" y="0"/>
                    </a:moveTo>
                    <a:lnTo>
                      <a:pt x="376" y="3216"/>
                    </a:lnTo>
                    <a:lnTo>
                      <a:pt x="627" y="32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824;p33">
                <a:extLst>
                  <a:ext uri="{FF2B5EF4-FFF2-40B4-BE49-F238E27FC236}">
                    <a16:creationId xmlns:a16="http://schemas.microsoft.com/office/drawing/2014/main" id="{3D33E0CA-DB7E-4D78-871F-8F97251C0F22}"/>
                  </a:ext>
                </a:extLst>
              </p:cNvPr>
              <p:cNvSpPr/>
              <p:nvPr/>
            </p:nvSpPr>
            <p:spPr>
              <a:xfrm>
                <a:off x="3073325" y="3086650"/>
                <a:ext cx="10000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6777" extrusionOk="0">
                    <a:moveTo>
                      <a:pt x="399" y="0"/>
                    </a:moveTo>
                    <a:lnTo>
                      <a:pt x="39" y="986"/>
                    </a:lnTo>
                    <a:lnTo>
                      <a:pt x="0" y="6776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B2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825;p33">
                <a:extLst>
                  <a:ext uri="{FF2B5EF4-FFF2-40B4-BE49-F238E27FC236}">
                    <a16:creationId xmlns:a16="http://schemas.microsoft.com/office/drawing/2014/main" id="{2336EF37-571E-4711-BFA2-2E9ECE3CB618}"/>
                  </a:ext>
                </a:extLst>
              </p:cNvPr>
              <p:cNvSpPr/>
              <p:nvPr/>
            </p:nvSpPr>
            <p:spPr>
              <a:xfrm>
                <a:off x="2970625" y="2878475"/>
                <a:ext cx="90575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60" extrusionOk="0">
                    <a:moveTo>
                      <a:pt x="2100" y="1"/>
                    </a:moveTo>
                    <a:cubicBezTo>
                      <a:pt x="1861" y="1"/>
                      <a:pt x="1781" y="180"/>
                      <a:pt x="1690" y="284"/>
                    </a:cubicBezTo>
                    <a:cubicBezTo>
                      <a:pt x="1628" y="268"/>
                      <a:pt x="1565" y="253"/>
                      <a:pt x="1502" y="245"/>
                    </a:cubicBezTo>
                    <a:cubicBezTo>
                      <a:pt x="1487" y="244"/>
                      <a:pt x="1471" y="243"/>
                      <a:pt x="1455" y="243"/>
                    </a:cubicBezTo>
                    <a:cubicBezTo>
                      <a:pt x="1256" y="243"/>
                      <a:pt x="1087" y="334"/>
                      <a:pt x="970" y="479"/>
                    </a:cubicBezTo>
                    <a:cubicBezTo>
                      <a:pt x="923" y="479"/>
                      <a:pt x="877" y="479"/>
                      <a:pt x="822" y="472"/>
                    </a:cubicBezTo>
                    <a:cubicBezTo>
                      <a:pt x="790" y="472"/>
                      <a:pt x="751" y="472"/>
                      <a:pt x="720" y="479"/>
                    </a:cubicBezTo>
                    <a:cubicBezTo>
                      <a:pt x="524" y="487"/>
                      <a:pt x="352" y="581"/>
                      <a:pt x="243" y="730"/>
                    </a:cubicBezTo>
                    <a:cubicBezTo>
                      <a:pt x="94" y="925"/>
                      <a:pt x="24" y="1223"/>
                      <a:pt x="94" y="1614"/>
                    </a:cubicBezTo>
                    <a:lnTo>
                      <a:pt x="102" y="1637"/>
                    </a:lnTo>
                    <a:cubicBezTo>
                      <a:pt x="102" y="1661"/>
                      <a:pt x="102" y="1677"/>
                      <a:pt x="102" y="1700"/>
                    </a:cubicBezTo>
                    <a:cubicBezTo>
                      <a:pt x="39" y="1770"/>
                      <a:pt x="0" y="1864"/>
                      <a:pt x="0" y="1974"/>
                    </a:cubicBezTo>
                    <a:cubicBezTo>
                      <a:pt x="0" y="2091"/>
                      <a:pt x="47" y="2201"/>
                      <a:pt x="133" y="2279"/>
                    </a:cubicBezTo>
                    <a:cubicBezTo>
                      <a:pt x="78" y="2349"/>
                      <a:pt x="47" y="2436"/>
                      <a:pt x="47" y="2529"/>
                    </a:cubicBezTo>
                    <a:cubicBezTo>
                      <a:pt x="47" y="2662"/>
                      <a:pt x="110" y="2788"/>
                      <a:pt x="219" y="2866"/>
                    </a:cubicBezTo>
                    <a:lnTo>
                      <a:pt x="219" y="2960"/>
                    </a:lnTo>
                    <a:lnTo>
                      <a:pt x="2934" y="2960"/>
                    </a:lnTo>
                    <a:lnTo>
                      <a:pt x="2934" y="2130"/>
                    </a:lnTo>
                    <a:cubicBezTo>
                      <a:pt x="3193" y="2130"/>
                      <a:pt x="3412" y="1927"/>
                      <a:pt x="3427" y="1669"/>
                    </a:cubicBezTo>
                    <a:cubicBezTo>
                      <a:pt x="3435" y="1512"/>
                      <a:pt x="3373" y="1371"/>
                      <a:pt x="3263" y="1270"/>
                    </a:cubicBezTo>
                    <a:cubicBezTo>
                      <a:pt x="3412" y="1137"/>
                      <a:pt x="3623" y="878"/>
                      <a:pt x="3419" y="628"/>
                    </a:cubicBezTo>
                    <a:cubicBezTo>
                      <a:pt x="3296" y="470"/>
                      <a:pt x="3142" y="415"/>
                      <a:pt x="2990" y="415"/>
                    </a:cubicBezTo>
                    <a:cubicBezTo>
                      <a:pt x="2864" y="415"/>
                      <a:pt x="2740" y="453"/>
                      <a:pt x="2637" y="503"/>
                    </a:cubicBezTo>
                    <a:cubicBezTo>
                      <a:pt x="2627" y="507"/>
                      <a:pt x="2617" y="509"/>
                      <a:pt x="2608" y="509"/>
                    </a:cubicBezTo>
                    <a:cubicBezTo>
                      <a:pt x="2564" y="509"/>
                      <a:pt x="2529" y="469"/>
                      <a:pt x="2535" y="425"/>
                    </a:cubicBezTo>
                    <a:cubicBezTo>
                      <a:pt x="2567" y="284"/>
                      <a:pt x="2543" y="104"/>
                      <a:pt x="2269" y="26"/>
                    </a:cubicBezTo>
                    <a:cubicBezTo>
                      <a:pt x="2205" y="8"/>
                      <a:pt x="2149" y="1"/>
                      <a:pt x="2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826;p33">
                <a:extLst>
                  <a:ext uri="{FF2B5EF4-FFF2-40B4-BE49-F238E27FC236}">
                    <a16:creationId xmlns:a16="http://schemas.microsoft.com/office/drawing/2014/main" id="{87063841-ABE4-410E-980D-34FE3C5B7274}"/>
                  </a:ext>
                </a:extLst>
              </p:cNvPr>
              <p:cNvSpPr/>
              <p:nvPr/>
            </p:nvSpPr>
            <p:spPr>
              <a:xfrm>
                <a:off x="2969825" y="2917825"/>
                <a:ext cx="75350" cy="11290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4516" extrusionOk="0">
                    <a:moveTo>
                      <a:pt x="2959" y="1"/>
                    </a:moveTo>
                    <a:cubicBezTo>
                      <a:pt x="2959" y="9"/>
                      <a:pt x="2951" y="9"/>
                      <a:pt x="2951" y="9"/>
                    </a:cubicBezTo>
                    <a:cubicBezTo>
                      <a:pt x="2817" y="201"/>
                      <a:pt x="2593" y="331"/>
                      <a:pt x="2344" y="331"/>
                    </a:cubicBezTo>
                    <a:cubicBezTo>
                      <a:pt x="2330" y="331"/>
                      <a:pt x="2315" y="330"/>
                      <a:pt x="2301" y="329"/>
                    </a:cubicBezTo>
                    <a:cubicBezTo>
                      <a:pt x="2106" y="314"/>
                      <a:pt x="1941" y="228"/>
                      <a:pt x="1816" y="103"/>
                    </a:cubicBezTo>
                    <a:lnTo>
                      <a:pt x="1754" y="103"/>
                    </a:lnTo>
                    <a:cubicBezTo>
                      <a:pt x="1629" y="270"/>
                      <a:pt x="1424" y="370"/>
                      <a:pt x="1200" y="370"/>
                    </a:cubicBezTo>
                    <a:cubicBezTo>
                      <a:pt x="1184" y="370"/>
                      <a:pt x="1167" y="370"/>
                      <a:pt x="1151" y="369"/>
                    </a:cubicBezTo>
                    <a:cubicBezTo>
                      <a:pt x="1002" y="361"/>
                      <a:pt x="869" y="306"/>
                      <a:pt x="760" y="220"/>
                    </a:cubicBezTo>
                    <a:lnTo>
                      <a:pt x="760" y="220"/>
                    </a:lnTo>
                    <a:cubicBezTo>
                      <a:pt x="768" y="361"/>
                      <a:pt x="721" y="509"/>
                      <a:pt x="517" y="556"/>
                    </a:cubicBezTo>
                    <a:lnTo>
                      <a:pt x="517" y="752"/>
                    </a:lnTo>
                    <a:lnTo>
                      <a:pt x="353" y="752"/>
                    </a:lnTo>
                    <a:cubicBezTo>
                      <a:pt x="157" y="752"/>
                      <a:pt x="1" y="908"/>
                      <a:pt x="1" y="1104"/>
                    </a:cubicBezTo>
                    <a:lnTo>
                      <a:pt x="1" y="1221"/>
                    </a:lnTo>
                    <a:cubicBezTo>
                      <a:pt x="1" y="1417"/>
                      <a:pt x="157" y="1581"/>
                      <a:pt x="353" y="1581"/>
                    </a:cubicBezTo>
                    <a:lnTo>
                      <a:pt x="517" y="1581"/>
                    </a:lnTo>
                    <a:lnTo>
                      <a:pt x="517" y="1793"/>
                    </a:lnTo>
                    <a:lnTo>
                      <a:pt x="517" y="2035"/>
                    </a:lnTo>
                    <a:cubicBezTo>
                      <a:pt x="517" y="2333"/>
                      <a:pt x="642" y="2599"/>
                      <a:pt x="846" y="2779"/>
                    </a:cubicBezTo>
                    <a:lnTo>
                      <a:pt x="846" y="3608"/>
                    </a:lnTo>
                    <a:cubicBezTo>
                      <a:pt x="846" y="4109"/>
                      <a:pt x="1261" y="4516"/>
                      <a:pt x="1754" y="4516"/>
                    </a:cubicBezTo>
                    <a:cubicBezTo>
                      <a:pt x="2254" y="4516"/>
                      <a:pt x="2661" y="4109"/>
                      <a:pt x="2661" y="3608"/>
                    </a:cubicBezTo>
                    <a:lnTo>
                      <a:pt x="2661" y="2802"/>
                    </a:lnTo>
                    <a:cubicBezTo>
                      <a:pt x="2880" y="2614"/>
                      <a:pt x="3013" y="2340"/>
                      <a:pt x="3013" y="2035"/>
                    </a:cubicBezTo>
                    <a:lnTo>
                      <a:pt x="3013" y="1793"/>
                    </a:lnTo>
                    <a:lnTo>
                      <a:pt x="3013" y="142"/>
                    </a:lnTo>
                    <a:lnTo>
                      <a:pt x="3013" y="40"/>
                    </a:lnTo>
                    <a:cubicBezTo>
                      <a:pt x="2998" y="16"/>
                      <a:pt x="2982" y="1"/>
                      <a:pt x="2959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827;p33">
                <a:extLst>
                  <a:ext uri="{FF2B5EF4-FFF2-40B4-BE49-F238E27FC236}">
                    <a16:creationId xmlns:a16="http://schemas.microsoft.com/office/drawing/2014/main" id="{4669EA93-6EAF-4AEB-B3A5-0EE111808A9C}"/>
                  </a:ext>
                </a:extLst>
              </p:cNvPr>
              <p:cNvSpPr/>
              <p:nvPr/>
            </p:nvSpPr>
            <p:spPr>
              <a:xfrm>
                <a:off x="2996425" y="2976325"/>
                <a:ext cx="34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378" extrusionOk="0">
                    <a:moveTo>
                      <a:pt x="690" y="0"/>
                    </a:moveTo>
                    <a:cubicBezTo>
                      <a:pt x="314" y="0"/>
                      <a:pt x="1" y="306"/>
                      <a:pt x="1" y="689"/>
                    </a:cubicBezTo>
                    <a:cubicBezTo>
                      <a:pt x="1" y="1064"/>
                      <a:pt x="314" y="1377"/>
                      <a:pt x="690" y="1377"/>
                    </a:cubicBezTo>
                    <a:cubicBezTo>
                      <a:pt x="1073" y="1377"/>
                      <a:pt x="1378" y="1064"/>
                      <a:pt x="1378" y="689"/>
                    </a:cubicBezTo>
                    <a:cubicBezTo>
                      <a:pt x="1378" y="306"/>
                      <a:pt x="1073" y="0"/>
                      <a:pt x="690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828;p33">
                <a:extLst>
                  <a:ext uri="{FF2B5EF4-FFF2-40B4-BE49-F238E27FC236}">
                    <a16:creationId xmlns:a16="http://schemas.microsoft.com/office/drawing/2014/main" id="{DB5AC8B3-0334-492C-B3B8-88DDF379408D}"/>
                  </a:ext>
                </a:extLst>
              </p:cNvPr>
              <p:cNvSpPr/>
              <p:nvPr/>
            </p:nvSpPr>
            <p:spPr>
              <a:xfrm>
                <a:off x="2982150" y="2927800"/>
                <a:ext cx="63025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693" extrusionOk="0">
                    <a:moveTo>
                      <a:pt x="24" y="1"/>
                    </a:moveTo>
                    <a:lnTo>
                      <a:pt x="1" y="1096"/>
                    </a:lnTo>
                    <a:lnTo>
                      <a:pt x="1" y="1871"/>
                    </a:lnTo>
                    <a:cubicBezTo>
                      <a:pt x="1" y="2325"/>
                      <a:pt x="369" y="2692"/>
                      <a:pt x="822" y="2692"/>
                    </a:cubicBezTo>
                    <a:lnTo>
                      <a:pt x="1816" y="2692"/>
                    </a:lnTo>
                    <a:cubicBezTo>
                      <a:pt x="2207" y="2692"/>
                      <a:pt x="2520" y="2380"/>
                      <a:pt x="2520" y="1988"/>
                    </a:cubicBezTo>
                    <a:lnTo>
                      <a:pt x="2520" y="1096"/>
                    </a:lnTo>
                    <a:lnTo>
                      <a:pt x="955" y="1096"/>
                    </a:lnTo>
                    <a:cubicBezTo>
                      <a:pt x="650" y="1096"/>
                      <a:pt x="369" y="909"/>
                      <a:pt x="259" y="619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829;p33">
                <a:extLst>
                  <a:ext uri="{FF2B5EF4-FFF2-40B4-BE49-F238E27FC236}">
                    <a16:creationId xmlns:a16="http://schemas.microsoft.com/office/drawing/2014/main" id="{52813477-91F6-450F-9678-F5566D7B6DDF}"/>
                  </a:ext>
                </a:extLst>
              </p:cNvPr>
              <p:cNvSpPr/>
              <p:nvPr/>
            </p:nvSpPr>
            <p:spPr>
              <a:xfrm>
                <a:off x="2975700" y="2941800"/>
                <a:ext cx="59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6" extrusionOk="0">
                    <a:moveTo>
                      <a:pt x="44" y="0"/>
                    </a:moveTo>
                    <a:cubicBezTo>
                      <a:pt x="34" y="0"/>
                      <a:pt x="24" y="4"/>
                      <a:pt x="16" y="12"/>
                    </a:cubicBezTo>
                    <a:cubicBezTo>
                      <a:pt x="1" y="28"/>
                      <a:pt x="1" y="51"/>
                      <a:pt x="8" y="67"/>
                    </a:cubicBezTo>
                    <a:lnTo>
                      <a:pt x="126" y="200"/>
                    </a:lnTo>
                    <a:lnTo>
                      <a:pt x="55" y="255"/>
                    </a:lnTo>
                    <a:cubicBezTo>
                      <a:pt x="40" y="270"/>
                      <a:pt x="40" y="302"/>
                      <a:pt x="55" y="317"/>
                    </a:cubicBezTo>
                    <a:cubicBezTo>
                      <a:pt x="63" y="325"/>
                      <a:pt x="71" y="325"/>
                      <a:pt x="87" y="325"/>
                    </a:cubicBezTo>
                    <a:cubicBezTo>
                      <a:pt x="94" y="325"/>
                      <a:pt x="102" y="325"/>
                      <a:pt x="110" y="317"/>
                    </a:cubicBezTo>
                    <a:lnTo>
                      <a:pt x="235" y="208"/>
                    </a:lnTo>
                    <a:lnTo>
                      <a:pt x="71" y="12"/>
                    </a:lnTo>
                    <a:cubicBezTo>
                      <a:pt x="63" y="4"/>
                      <a:pt x="53" y="0"/>
                      <a:pt x="4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830;p33">
                <a:extLst>
                  <a:ext uri="{FF2B5EF4-FFF2-40B4-BE49-F238E27FC236}">
                    <a16:creationId xmlns:a16="http://schemas.microsoft.com/office/drawing/2014/main" id="{9E25C270-B432-48DC-8EF9-42299F9423AF}"/>
                  </a:ext>
                </a:extLst>
              </p:cNvPr>
              <p:cNvSpPr/>
              <p:nvPr/>
            </p:nvSpPr>
            <p:spPr>
              <a:xfrm>
                <a:off x="3004275" y="2958800"/>
                <a:ext cx="209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545" extrusionOk="0">
                    <a:moveTo>
                      <a:pt x="194" y="1"/>
                    </a:moveTo>
                    <a:cubicBezTo>
                      <a:pt x="42" y="1"/>
                      <a:pt x="1" y="470"/>
                      <a:pt x="313" y="537"/>
                    </a:cubicBezTo>
                    <a:cubicBezTo>
                      <a:pt x="340" y="542"/>
                      <a:pt x="365" y="544"/>
                      <a:pt x="390" y="544"/>
                    </a:cubicBezTo>
                    <a:cubicBezTo>
                      <a:pt x="673" y="544"/>
                      <a:pt x="836" y="243"/>
                      <a:pt x="642" y="193"/>
                    </a:cubicBezTo>
                    <a:cubicBezTo>
                      <a:pt x="422" y="138"/>
                      <a:pt x="219" y="5"/>
                      <a:pt x="219" y="5"/>
                    </a:cubicBezTo>
                    <a:cubicBezTo>
                      <a:pt x="210" y="2"/>
                      <a:pt x="202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831;p33">
                <a:extLst>
                  <a:ext uri="{FF2B5EF4-FFF2-40B4-BE49-F238E27FC236}">
                    <a16:creationId xmlns:a16="http://schemas.microsoft.com/office/drawing/2014/main" id="{1FF93CF8-A2AD-4736-9D1F-1DBC8BC80152}"/>
                  </a:ext>
                </a:extLst>
              </p:cNvPr>
              <p:cNvSpPr/>
              <p:nvPr/>
            </p:nvSpPr>
            <p:spPr>
              <a:xfrm>
                <a:off x="3002500" y="2927975"/>
                <a:ext cx="14500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580" h="225" extrusionOk="0">
                    <a:moveTo>
                      <a:pt x="310" y="1"/>
                    </a:moveTo>
                    <a:cubicBezTo>
                      <a:pt x="301" y="1"/>
                      <a:pt x="292" y="1"/>
                      <a:pt x="282" y="2"/>
                    </a:cubicBezTo>
                    <a:cubicBezTo>
                      <a:pt x="157" y="10"/>
                      <a:pt x="71" y="64"/>
                      <a:pt x="40" y="119"/>
                    </a:cubicBezTo>
                    <a:cubicBezTo>
                      <a:pt x="1" y="166"/>
                      <a:pt x="16" y="205"/>
                      <a:pt x="55" y="221"/>
                    </a:cubicBezTo>
                    <a:cubicBezTo>
                      <a:pt x="66" y="223"/>
                      <a:pt x="78" y="224"/>
                      <a:pt x="91" y="224"/>
                    </a:cubicBezTo>
                    <a:cubicBezTo>
                      <a:pt x="117" y="224"/>
                      <a:pt x="147" y="221"/>
                      <a:pt x="173" y="221"/>
                    </a:cubicBezTo>
                    <a:cubicBezTo>
                      <a:pt x="212" y="213"/>
                      <a:pt x="259" y="213"/>
                      <a:pt x="298" y="213"/>
                    </a:cubicBezTo>
                    <a:cubicBezTo>
                      <a:pt x="337" y="205"/>
                      <a:pt x="376" y="205"/>
                      <a:pt x="423" y="205"/>
                    </a:cubicBezTo>
                    <a:cubicBezTo>
                      <a:pt x="462" y="205"/>
                      <a:pt x="509" y="205"/>
                      <a:pt x="540" y="189"/>
                    </a:cubicBezTo>
                    <a:cubicBezTo>
                      <a:pt x="572" y="174"/>
                      <a:pt x="580" y="135"/>
                      <a:pt x="540" y="88"/>
                    </a:cubicBezTo>
                    <a:cubicBezTo>
                      <a:pt x="504" y="44"/>
                      <a:pt x="421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832;p33">
                <a:extLst>
                  <a:ext uri="{FF2B5EF4-FFF2-40B4-BE49-F238E27FC236}">
                    <a16:creationId xmlns:a16="http://schemas.microsoft.com/office/drawing/2014/main" id="{B6EDDA94-011F-46D5-B697-AE411B4442B5}"/>
                  </a:ext>
                </a:extLst>
              </p:cNvPr>
              <p:cNvSpPr/>
              <p:nvPr/>
            </p:nvSpPr>
            <p:spPr>
              <a:xfrm>
                <a:off x="3028725" y="2931725"/>
                <a:ext cx="14675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22" extrusionOk="0">
                    <a:moveTo>
                      <a:pt x="305" y="0"/>
                    </a:moveTo>
                    <a:cubicBezTo>
                      <a:pt x="180" y="0"/>
                      <a:pt x="78" y="47"/>
                      <a:pt x="39" y="94"/>
                    </a:cubicBezTo>
                    <a:cubicBezTo>
                      <a:pt x="0" y="141"/>
                      <a:pt x="16" y="180"/>
                      <a:pt x="47" y="196"/>
                    </a:cubicBezTo>
                    <a:cubicBezTo>
                      <a:pt x="63" y="204"/>
                      <a:pt x="82" y="206"/>
                      <a:pt x="103" y="206"/>
                    </a:cubicBezTo>
                    <a:cubicBezTo>
                      <a:pt x="123" y="206"/>
                      <a:pt x="145" y="204"/>
                      <a:pt x="164" y="204"/>
                    </a:cubicBezTo>
                    <a:cubicBezTo>
                      <a:pt x="211" y="204"/>
                      <a:pt x="250" y="204"/>
                      <a:pt x="290" y="212"/>
                    </a:cubicBezTo>
                    <a:cubicBezTo>
                      <a:pt x="329" y="212"/>
                      <a:pt x="368" y="212"/>
                      <a:pt x="415" y="219"/>
                    </a:cubicBezTo>
                    <a:cubicBezTo>
                      <a:pt x="434" y="219"/>
                      <a:pt x="456" y="221"/>
                      <a:pt x="476" y="221"/>
                    </a:cubicBezTo>
                    <a:cubicBezTo>
                      <a:pt x="497" y="221"/>
                      <a:pt x="516" y="219"/>
                      <a:pt x="532" y="212"/>
                    </a:cubicBezTo>
                    <a:cubicBezTo>
                      <a:pt x="563" y="204"/>
                      <a:pt x="587" y="165"/>
                      <a:pt x="548" y="110"/>
                    </a:cubicBezTo>
                    <a:cubicBezTo>
                      <a:pt x="516" y="63"/>
                      <a:pt x="423" y="8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833;p33">
                <a:extLst>
                  <a:ext uri="{FF2B5EF4-FFF2-40B4-BE49-F238E27FC236}">
                    <a16:creationId xmlns:a16="http://schemas.microsoft.com/office/drawing/2014/main" id="{609BF6A2-646C-4128-9D9B-A813D7E25E2E}"/>
                  </a:ext>
                </a:extLst>
              </p:cNvPr>
              <p:cNvSpPr/>
              <p:nvPr/>
            </p:nvSpPr>
            <p:spPr>
              <a:xfrm>
                <a:off x="3017750" y="2938950"/>
                <a:ext cx="1040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557" extrusionOk="0">
                    <a:moveTo>
                      <a:pt x="118" y="1"/>
                    </a:moveTo>
                    <a:lnTo>
                      <a:pt x="1" y="556"/>
                    </a:lnTo>
                    <a:lnTo>
                      <a:pt x="181" y="556"/>
                    </a:lnTo>
                    <a:cubicBezTo>
                      <a:pt x="314" y="556"/>
                      <a:pt x="416" y="447"/>
                      <a:pt x="416" y="314"/>
                    </a:cubicBezTo>
                    <a:lnTo>
                      <a:pt x="416" y="298"/>
                    </a:lnTo>
                    <a:cubicBezTo>
                      <a:pt x="416" y="236"/>
                      <a:pt x="369" y="189"/>
                      <a:pt x="306" y="189"/>
                    </a:cubicBezTo>
                    <a:cubicBezTo>
                      <a:pt x="204" y="189"/>
                      <a:pt x="118" y="103"/>
                      <a:pt x="118" y="1"/>
                    </a:cubicBezTo>
                    <a:close/>
                  </a:path>
                </a:pathLst>
              </a:custGeom>
              <a:solidFill>
                <a:srgbClr val="FFC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834;p33">
                <a:extLst>
                  <a:ext uri="{FF2B5EF4-FFF2-40B4-BE49-F238E27FC236}">
                    <a16:creationId xmlns:a16="http://schemas.microsoft.com/office/drawing/2014/main" id="{BDFDA8CF-2133-45DB-BB28-916AE89ED308}"/>
                  </a:ext>
                </a:extLst>
              </p:cNvPr>
              <p:cNvSpPr/>
              <p:nvPr/>
            </p:nvSpPr>
            <p:spPr>
              <a:xfrm>
                <a:off x="3016775" y="2937975"/>
                <a:ext cx="12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635" extrusionOk="0">
                    <a:moveTo>
                      <a:pt x="157" y="1"/>
                    </a:moveTo>
                    <a:cubicBezTo>
                      <a:pt x="134" y="1"/>
                      <a:pt x="118" y="16"/>
                      <a:pt x="118" y="40"/>
                    </a:cubicBezTo>
                    <a:cubicBezTo>
                      <a:pt x="118" y="165"/>
                      <a:pt x="220" y="267"/>
                      <a:pt x="345" y="267"/>
                    </a:cubicBezTo>
                    <a:cubicBezTo>
                      <a:pt x="368" y="267"/>
                      <a:pt x="384" y="275"/>
                      <a:pt x="400" y="290"/>
                    </a:cubicBezTo>
                    <a:cubicBezTo>
                      <a:pt x="408" y="298"/>
                      <a:pt x="415" y="322"/>
                      <a:pt x="415" y="337"/>
                    </a:cubicBezTo>
                    <a:lnTo>
                      <a:pt x="415" y="353"/>
                    </a:lnTo>
                    <a:cubicBezTo>
                      <a:pt x="415" y="462"/>
                      <a:pt x="329" y="556"/>
                      <a:pt x="220" y="556"/>
                    </a:cubicBezTo>
                    <a:lnTo>
                      <a:pt x="40" y="556"/>
                    </a:lnTo>
                    <a:cubicBezTo>
                      <a:pt x="16" y="556"/>
                      <a:pt x="1" y="572"/>
                      <a:pt x="1" y="595"/>
                    </a:cubicBezTo>
                    <a:cubicBezTo>
                      <a:pt x="1" y="619"/>
                      <a:pt x="16" y="635"/>
                      <a:pt x="40" y="635"/>
                    </a:cubicBezTo>
                    <a:lnTo>
                      <a:pt x="220" y="635"/>
                    </a:lnTo>
                    <a:cubicBezTo>
                      <a:pt x="376" y="635"/>
                      <a:pt x="502" y="509"/>
                      <a:pt x="494" y="353"/>
                    </a:cubicBezTo>
                    <a:lnTo>
                      <a:pt x="494" y="337"/>
                    </a:lnTo>
                    <a:cubicBezTo>
                      <a:pt x="494" y="298"/>
                      <a:pt x="478" y="259"/>
                      <a:pt x="455" y="235"/>
                    </a:cubicBezTo>
                    <a:cubicBezTo>
                      <a:pt x="423" y="204"/>
                      <a:pt x="384" y="189"/>
                      <a:pt x="345" y="189"/>
                    </a:cubicBezTo>
                    <a:cubicBezTo>
                      <a:pt x="267" y="189"/>
                      <a:pt x="196" y="126"/>
                      <a:pt x="196" y="40"/>
                    </a:cubicBezTo>
                    <a:cubicBezTo>
                      <a:pt x="196" y="16"/>
                      <a:pt x="181" y="1"/>
                      <a:pt x="157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835;p33">
                <a:extLst>
                  <a:ext uri="{FF2B5EF4-FFF2-40B4-BE49-F238E27FC236}">
                    <a16:creationId xmlns:a16="http://schemas.microsoft.com/office/drawing/2014/main" id="{7E1C234A-D537-416C-A625-7970C4F1A27C}"/>
                  </a:ext>
                </a:extLst>
              </p:cNvPr>
              <p:cNvSpPr/>
              <p:nvPr/>
            </p:nvSpPr>
            <p:spPr>
              <a:xfrm>
                <a:off x="3031650" y="2939975"/>
                <a:ext cx="49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67" extrusionOk="0">
                    <a:moveTo>
                      <a:pt x="105" y="1"/>
                    </a:moveTo>
                    <a:cubicBezTo>
                      <a:pt x="72" y="1"/>
                      <a:pt x="41" y="17"/>
                      <a:pt x="24" y="46"/>
                    </a:cubicBezTo>
                    <a:cubicBezTo>
                      <a:pt x="0" y="85"/>
                      <a:pt x="16" y="140"/>
                      <a:pt x="55" y="155"/>
                    </a:cubicBezTo>
                    <a:cubicBezTo>
                      <a:pt x="70" y="163"/>
                      <a:pt x="85" y="167"/>
                      <a:pt x="100" y="167"/>
                    </a:cubicBezTo>
                    <a:cubicBezTo>
                      <a:pt x="130" y="167"/>
                      <a:pt x="157" y="151"/>
                      <a:pt x="173" y="124"/>
                    </a:cubicBezTo>
                    <a:cubicBezTo>
                      <a:pt x="196" y="85"/>
                      <a:pt x="180" y="30"/>
                      <a:pt x="141" y="7"/>
                    </a:cubicBezTo>
                    <a:cubicBezTo>
                      <a:pt x="129" y="3"/>
                      <a:pt x="117" y="1"/>
                      <a:pt x="105" y="1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836;p33">
                <a:extLst>
                  <a:ext uri="{FF2B5EF4-FFF2-40B4-BE49-F238E27FC236}">
                    <a16:creationId xmlns:a16="http://schemas.microsoft.com/office/drawing/2014/main" id="{C7700C22-D65D-4366-8F01-A2EB5273A2FC}"/>
                  </a:ext>
                </a:extLst>
              </p:cNvPr>
              <p:cNvSpPr/>
              <p:nvPr/>
            </p:nvSpPr>
            <p:spPr>
              <a:xfrm>
                <a:off x="3007975" y="2939475"/>
                <a:ext cx="49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1" extrusionOk="0">
                    <a:moveTo>
                      <a:pt x="101" y="0"/>
                    </a:moveTo>
                    <a:cubicBezTo>
                      <a:pt x="70" y="0"/>
                      <a:pt x="40" y="16"/>
                      <a:pt x="24" y="42"/>
                    </a:cubicBezTo>
                    <a:cubicBezTo>
                      <a:pt x="1" y="89"/>
                      <a:pt x="16" y="136"/>
                      <a:pt x="63" y="160"/>
                    </a:cubicBezTo>
                    <a:cubicBezTo>
                      <a:pt x="76" y="167"/>
                      <a:pt x="89" y="171"/>
                      <a:pt x="102" y="171"/>
                    </a:cubicBezTo>
                    <a:cubicBezTo>
                      <a:pt x="130" y="171"/>
                      <a:pt x="157" y="155"/>
                      <a:pt x="173" y="129"/>
                    </a:cubicBezTo>
                    <a:cubicBezTo>
                      <a:pt x="196" y="82"/>
                      <a:pt x="181" y="35"/>
                      <a:pt x="141" y="11"/>
                    </a:cubicBezTo>
                    <a:cubicBezTo>
                      <a:pt x="129" y="4"/>
                      <a:pt x="115" y="0"/>
                      <a:pt x="101" y="0"/>
                    </a:cubicBezTo>
                    <a:close/>
                  </a:path>
                </a:pathLst>
              </a:custGeom>
              <a:solidFill>
                <a:srgbClr val="6334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837;p33">
                <a:extLst>
                  <a:ext uri="{FF2B5EF4-FFF2-40B4-BE49-F238E27FC236}">
                    <a16:creationId xmlns:a16="http://schemas.microsoft.com/office/drawing/2014/main" id="{1CDB4E83-D882-45EC-B0C3-3E681037A0E7}"/>
                  </a:ext>
                </a:extLst>
              </p:cNvPr>
              <p:cNvSpPr/>
              <p:nvPr/>
            </p:nvSpPr>
            <p:spPr>
              <a:xfrm>
                <a:off x="3007400" y="2942500"/>
                <a:ext cx="6075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2" extrusionOk="0">
                    <a:moveTo>
                      <a:pt x="122" y="1"/>
                    </a:moveTo>
                    <a:cubicBezTo>
                      <a:pt x="95" y="1"/>
                      <a:pt x="65" y="7"/>
                      <a:pt x="31" y="23"/>
                    </a:cubicBezTo>
                    <a:cubicBezTo>
                      <a:pt x="16" y="31"/>
                      <a:pt x="0" y="54"/>
                      <a:pt x="8" y="70"/>
                    </a:cubicBezTo>
                    <a:cubicBezTo>
                      <a:pt x="20" y="88"/>
                      <a:pt x="36" y="97"/>
                      <a:pt x="50" y="97"/>
                    </a:cubicBezTo>
                    <a:cubicBezTo>
                      <a:pt x="54" y="97"/>
                      <a:pt x="59" y="96"/>
                      <a:pt x="63" y="94"/>
                    </a:cubicBezTo>
                    <a:cubicBezTo>
                      <a:pt x="84" y="83"/>
                      <a:pt x="103" y="80"/>
                      <a:pt x="119" y="80"/>
                    </a:cubicBezTo>
                    <a:cubicBezTo>
                      <a:pt x="151" y="80"/>
                      <a:pt x="172" y="94"/>
                      <a:pt x="172" y="94"/>
                    </a:cubicBezTo>
                    <a:cubicBezTo>
                      <a:pt x="180" y="101"/>
                      <a:pt x="188" y="101"/>
                      <a:pt x="204" y="101"/>
                    </a:cubicBezTo>
                    <a:cubicBezTo>
                      <a:pt x="211" y="101"/>
                      <a:pt x="227" y="101"/>
                      <a:pt x="235" y="86"/>
                    </a:cubicBezTo>
                    <a:cubicBezTo>
                      <a:pt x="243" y="70"/>
                      <a:pt x="243" y="47"/>
                      <a:pt x="227" y="31"/>
                    </a:cubicBezTo>
                    <a:cubicBezTo>
                      <a:pt x="222" y="31"/>
                      <a:pt x="182" y="1"/>
                      <a:pt x="122" y="1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838;p33">
                <a:extLst>
                  <a:ext uri="{FF2B5EF4-FFF2-40B4-BE49-F238E27FC236}">
                    <a16:creationId xmlns:a16="http://schemas.microsoft.com/office/drawing/2014/main" id="{724E8DCE-B911-409B-ACF4-CFCC8CC1565E}"/>
                  </a:ext>
                </a:extLst>
              </p:cNvPr>
              <p:cNvSpPr/>
              <p:nvPr/>
            </p:nvSpPr>
            <p:spPr>
              <a:xfrm>
                <a:off x="3030875" y="2942750"/>
                <a:ext cx="667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08" extrusionOk="0">
                    <a:moveTo>
                      <a:pt x="124" y="0"/>
                    </a:moveTo>
                    <a:cubicBezTo>
                      <a:pt x="94" y="0"/>
                      <a:pt x="61" y="6"/>
                      <a:pt x="24" y="21"/>
                    </a:cubicBezTo>
                    <a:cubicBezTo>
                      <a:pt x="8" y="29"/>
                      <a:pt x="0" y="52"/>
                      <a:pt x="8" y="76"/>
                    </a:cubicBezTo>
                    <a:cubicBezTo>
                      <a:pt x="14" y="93"/>
                      <a:pt x="28" y="102"/>
                      <a:pt x="45" y="102"/>
                    </a:cubicBezTo>
                    <a:cubicBezTo>
                      <a:pt x="51" y="102"/>
                      <a:pt x="57" y="101"/>
                      <a:pt x="63" y="99"/>
                    </a:cubicBezTo>
                    <a:cubicBezTo>
                      <a:pt x="89" y="86"/>
                      <a:pt x="112" y="82"/>
                      <a:pt x="132" y="82"/>
                    </a:cubicBezTo>
                    <a:cubicBezTo>
                      <a:pt x="171" y="82"/>
                      <a:pt x="196" y="99"/>
                      <a:pt x="196" y="99"/>
                    </a:cubicBezTo>
                    <a:cubicBezTo>
                      <a:pt x="204" y="107"/>
                      <a:pt x="211" y="107"/>
                      <a:pt x="227" y="107"/>
                    </a:cubicBezTo>
                    <a:cubicBezTo>
                      <a:pt x="235" y="107"/>
                      <a:pt x="250" y="107"/>
                      <a:pt x="258" y="91"/>
                    </a:cubicBezTo>
                    <a:cubicBezTo>
                      <a:pt x="266" y="76"/>
                      <a:pt x="266" y="52"/>
                      <a:pt x="250" y="37"/>
                    </a:cubicBezTo>
                    <a:cubicBezTo>
                      <a:pt x="245" y="37"/>
                      <a:pt x="199" y="0"/>
                      <a:pt x="124" y="0"/>
                    </a:cubicBezTo>
                    <a:close/>
                  </a:path>
                </a:pathLst>
              </a:custGeom>
              <a:solidFill>
                <a:srgbClr val="F9A0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839;p33">
                <a:extLst>
                  <a:ext uri="{FF2B5EF4-FFF2-40B4-BE49-F238E27FC236}">
                    <a16:creationId xmlns:a16="http://schemas.microsoft.com/office/drawing/2014/main" id="{01CEA18E-C14D-4222-8ED8-17007899ACC9}"/>
                  </a:ext>
                </a:extLst>
              </p:cNvPr>
              <p:cNvSpPr/>
              <p:nvPr/>
            </p:nvSpPr>
            <p:spPr>
              <a:xfrm>
                <a:off x="2989975" y="3021500"/>
                <a:ext cx="426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1455" extrusionOk="0">
                    <a:moveTo>
                      <a:pt x="916" y="1"/>
                    </a:moveTo>
                    <a:lnTo>
                      <a:pt x="1" y="916"/>
                    </a:lnTo>
                    <a:lnTo>
                      <a:pt x="40" y="971"/>
                    </a:lnTo>
                    <a:cubicBezTo>
                      <a:pt x="231" y="1292"/>
                      <a:pt x="559" y="1455"/>
                      <a:pt x="890" y="1455"/>
                    </a:cubicBezTo>
                    <a:cubicBezTo>
                      <a:pt x="1196" y="1455"/>
                      <a:pt x="1503" y="1316"/>
                      <a:pt x="1707" y="1034"/>
                    </a:cubicBezTo>
                    <a:lnTo>
                      <a:pt x="9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840;p33">
                <a:extLst>
                  <a:ext uri="{FF2B5EF4-FFF2-40B4-BE49-F238E27FC236}">
                    <a16:creationId xmlns:a16="http://schemas.microsoft.com/office/drawing/2014/main" id="{C564CF85-E1F2-48E5-8FD2-3DBBC7B4FE40}"/>
                  </a:ext>
                </a:extLst>
              </p:cNvPr>
              <p:cNvSpPr/>
              <p:nvPr/>
            </p:nvSpPr>
            <p:spPr>
              <a:xfrm>
                <a:off x="2974925" y="3001550"/>
                <a:ext cx="379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1785" extrusionOk="0">
                    <a:moveTo>
                      <a:pt x="508" y="1"/>
                    </a:moveTo>
                    <a:cubicBezTo>
                      <a:pt x="440" y="1"/>
                      <a:pt x="374" y="42"/>
                      <a:pt x="345" y="110"/>
                    </a:cubicBezTo>
                    <a:lnTo>
                      <a:pt x="32" y="822"/>
                    </a:lnTo>
                    <a:cubicBezTo>
                      <a:pt x="0" y="885"/>
                      <a:pt x="8" y="955"/>
                      <a:pt x="55" y="1010"/>
                    </a:cubicBezTo>
                    <a:lnTo>
                      <a:pt x="603" y="1714"/>
                    </a:lnTo>
                    <a:cubicBezTo>
                      <a:pt x="638" y="1761"/>
                      <a:pt x="691" y="1785"/>
                      <a:pt x="744" y="1785"/>
                    </a:cubicBezTo>
                    <a:cubicBezTo>
                      <a:pt x="796" y="1785"/>
                      <a:pt x="849" y="1761"/>
                      <a:pt x="884" y="1714"/>
                    </a:cubicBezTo>
                    <a:lnTo>
                      <a:pt x="1463" y="994"/>
                    </a:lnTo>
                    <a:cubicBezTo>
                      <a:pt x="1518" y="924"/>
                      <a:pt x="1510" y="814"/>
                      <a:pt x="1440" y="752"/>
                    </a:cubicBezTo>
                    <a:lnTo>
                      <a:pt x="626" y="48"/>
                    </a:lnTo>
                    <a:cubicBezTo>
                      <a:pt x="591" y="15"/>
                      <a:pt x="549" y="1"/>
                      <a:pt x="5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841;p33">
                <a:extLst>
                  <a:ext uri="{FF2B5EF4-FFF2-40B4-BE49-F238E27FC236}">
                    <a16:creationId xmlns:a16="http://schemas.microsoft.com/office/drawing/2014/main" id="{E6C59ED2-A262-40F1-9484-A26A5F234FDF}"/>
                  </a:ext>
                </a:extLst>
              </p:cNvPr>
              <p:cNvSpPr/>
              <p:nvPr/>
            </p:nvSpPr>
            <p:spPr>
              <a:xfrm>
                <a:off x="3011300" y="3002175"/>
                <a:ext cx="381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67" extrusionOk="0">
                    <a:moveTo>
                      <a:pt x="1139" y="0"/>
                    </a:moveTo>
                    <a:cubicBezTo>
                      <a:pt x="1116" y="0"/>
                      <a:pt x="1093" y="7"/>
                      <a:pt x="1073" y="23"/>
                    </a:cubicBezTo>
                    <a:lnTo>
                      <a:pt x="63" y="774"/>
                    </a:lnTo>
                    <a:cubicBezTo>
                      <a:pt x="16" y="813"/>
                      <a:pt x="1" y="883"/>
                      <a:pt x="40" y="938"/>
                    </a:cubicBezTo>
                    <a:lnTo>
                      <a:pt x="650" y="1814"/>
                    </a:lnTo>
                    <a:cubicBezTo>
                      <a:pt x="673" y="1849"/>
                      <a:pt x="711" y="1866"/>
                      <a:pt x="749" y="1866"/>
                    </a:cubicBezTo>
                    <a:cubicBezTo>
                      <a:pt x="789" y="1866"/>
                      <a:pt x="829" y="1847"/>
                      <a:pt x="854" y="1807"/>
                    </a:cubicBezTo>
                    <a:lnTo>
                      <a:pt x="1503" y="766"/>
                    </a:lnTo>
                    <a:cubicBezTo>
                      <a:pt x="1519" y="735"/>
                      <a:pt x="1526" y="696"/>
                      <a:pt x="1511" y="656"/>
                    </a:cubicBezTo>
                    <a:lnTo>
                      <a:pt x="1253" y="77"/>
                    </a:lnTo>
                    <a:cubicBezTo>
                      <a:pt x="1231" y="30"/>
                      <a:pt x="1186" y="0"/>
                      <a:pt x="11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842;p33">
              <a:extLst>
                <a:ext uri="{FF2B5EF4-FFF2-40B4-BE49-F238E27FC236}">
                  <a16:creationId xmlns:a16="http://schemas.microsoft.com/office/drawing/2014/main" id="{B95233E6-D6EA-4BBB-B080-574A1A61CE3E}"/>
                </a:ext>
              </a:extLst>
            </p:cNvPr>
            <p:cNvGrpSpPr/>
            <p:nvPr/>
          </p:nvGrpSpPr>
          <p:grpSpPr>
            <a:xfrm>
              <a:off x="7245112" y="2135127"/>
              <a:ext cx="1671907" cy="5102509"/>
              <a:chOff x="7245112" y="2265777"/>
              <a:chExt cx="1671907" cy="5102509"/>
            </a:xfrm>
          </p:grpSpPr>
          <p:sp>
            <p:nvSpPr>
              <p:cNvPr id="77" name="Google Shape;843;p33">
                <a:extLst>
                  <a:ext uri="{FF2B5EF4-FFF2-40B4-BE49-F238E27FC236}">
                    <a16:creationId xmlns:a16="http://schemas.microsoft.com/office/drawing/2014/main" id="{AAD8ECD4-268B-43A2-9C32-E178239DED16}"/>
                  </a:ext>
                </a:extLst>
              </p:cNvPr>
              <p:cNvSpPr/>
              <p:nvPr/>
            </p:nvSpPr>
            <p:spPr>
              <a:xfrm>
                <a:off x="7270237" y="4346544"/>
                <a:ext cx="1446127" cy="3019208"/>
              </a:xfrm>
              <a:custGeom>
                <a:avLst/>
                <a:gdLst/>
                <a:ahLst/>
                <a:cxnLst/>
                <a:rect l="l" t="t" r="r" b="b"/>
                <a:pathLst>
                  <a:path w="8576" h="17904" extrusionOk="0">
                    <a:moveTo>
                      <a:pt x="2880" y="1"/>
                    </a:moveTo>
                    <a:lnTo>
                      <a:pt x="0" y="17848"/>
                    </a:lnTo>
                    <a:lnTo>
                      <a:pt x="783" y="17864"/>
                    </a:lnTo>
                    <a:lnTo>
                      <a:pt x="2441" y="17880"/>
                    </a:lnTo>
                    <a:lnTo>
                      <a:pt x="3091" y="17887"/>
                    </a:lnTo>
                    <a:lnTo>
                      <a:pt x="5008" y="5345"/>
                    </a:lnTo>
                    <a:lnTo>
                      <a:pt x="5180" y="5353"/>
                    </a:lnTo>
                    <a:lnTo>
                      <a:pt x="5211" y="17903"/>
                    </a:lnTo>
                    <a:lnTo>
                      <a:pt x="5657" y="17895"/>
                    </a:lnTo>
                    <a:lnTo>
                      <a:pt x="7316" y="17872"/>
                    </a:lnTo>
                    <a:lnTo>
                      <a:pt x="8576" y="17848"/>
                    </a:lnTo>
                    <a:lnTo>
                      <a:pt x="8513" y="4570"/>
                    </a:lnTo>
                    <a:cubicBezTo>
                      <a:pt x="8529" y="3890"/>
                      <a:pt x="8310" y="337"/>
                      <a:pt x="7848" y="71"/>
                    </a:cubicBezTo>
                    <a:lnTo>
                      <a:pt x="478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844;p33">
                <a:extLst>
                  <a:ext uri="{FF2B5EF4-FFF2-40B4-BE49-F238E27FC236}">
                    <a16:creationId xmlns:a16="http://schemas.microsoft.com/office/drawing/2014/main" id="{C169AD3B-FF39-480B-B453-CAEFF81B33F9}"/>
                  </a:ext>
                </a:extLst>
              </p:cNvPr>
              <p:cNvSpPr/>
              <p:nvPr/>
            </p:nvSpPr>
            <p:spPr>
              <a:xfrm>
                <a:off x="8581623" y="3738114"/>
                <a:ext cx="335396" cy="164317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9744" extrusionOk="0">
                    <a:moveTo>
                      <a:pt x="1738" y="0"/>
                    </a:moveTo>
                    <a:cubicBezTo>
                      <a:pt x="1624" y="0"/>
                      <a:pt x="157" y="268"/>
                      <a:pt x="157" y="268"/>
                    </a:cubicBezTo>
                    <a:lnTo>
                      <a:pt x="87" y="761"/>
                    </a:lnTo>
                    <a:cubicBezTo>
                      <a:pt x="72" y="627"/>
                      <a:pt x="62" y="581"/>
                      <a:pt x="56" y="581"/>
                    </a:cubicBezTo>
                    <a:cubicBezTo>
                      <a:pt x="42" y="581"/>
                      <a:pt x="43" y="781"/>
                      <a:pt x="32" y="792"/>
                    </a:cubicBezTo>
                    <a:cubicBezTo>
                      <a:pt x="8" y="808"/>
                      <a:pt x="1" y="823"/>
                      <a:pt x="1" y="847"/>
                    </a:cubicBezTo>
                    <a:lnTo>
                      <a:pt x="8" y="956"/>
                    </a:lnTo>
                    <a:lnTo>
                      <a:pt x="16" y="1175"/>
                    </a:lnTo>
                    <a:lnTo>
                      <a:pt x="48" y="1614"/>
                    </a:lnTo>
                    <a:lnTo>
                      <a:pt x="102" y="2482"/>
                    </a:lnTo>
                    <a:cubicBezTo>
                      <a:pt x="149" y="3069"/>
                      <a:pt x="188" y="3648"/>
                      <a:pt x="235" y="4235"/>
                    </a:cubicBezTo>
                    <a:cubicBezTo>
                      <a:pt x="282" y="4814"/>
                      <a:pt x="337" y="5393"/>
                      <a:pt x="392" y="5980"/>
                    </a:cubicBezTo>
                    <a:cubicBezTo>
                      <a:pt x="447" y="6559"/>
                      <a:pt x="509" y="7138"/>
                      <a:pt x="580" y="7724"/>
                    </a:cubicBezTo>
                    <a:lnTo>
                      <a:pt x="611" y="7717"/>
                    </a:lnTo>
                    <a:lnTo>
                      <a:pt x="611" y="7717"/>
                    </a:lnTo>
                    <a:cubicBezTo>
                      <a:pt x="525" y="7904"/>
                      <a:pt x="533" y="8077"/>
                      <a:pt x="533" y="8077"/>
                    </a:cubicBezTo>
                    <a:cubicBezTo>
                      <a:pt x="423" y="8241"/>
                      <a:pt x="282" y="8382"/>
                      <a:pt x="165" y="8538"/>
                    </a:cubicBezTo>
                    <a:cubicBezTo>
                      <a:pt x="149" y="8562"/>
                      <a:pt x="141" y="8577"/>
                      <a:pt x="141" y="8593"/>
                    </a:cubicBezTo>
                    <a:cubicBezTo>
                      <a:pt x="141" y="8616"/>
                      <a:pt x="149" y="8640"/>
                      <a:pt x="165" y="8656"/>
                    </a:cubicBezTo>
                    <a:cubicBezTo>
                      <a:pt x="213" y="8704"/>
                      <a:pt x="273" y="8725"/>
                      <a:pt x="335" y="8725"/>
                    </a:cubicBezTo>
                    <a:cubicBezTo>
                      <a:pt x="393" y="8725"/>
                      <a:pt x="452" y="8706"/>
                      <a:pt x="501" y="8671"/>
                    </a:cubicBezTo>
                    <a:cubicBezTo>
                      <a:pt x="564" y="8632"/>
                      <a:pt x="611" y="8577"/>
                      <a:pt x="658" y="8523"/>
                    </a:cubicBezTo>
                    <a:cubicBezTo>
                      <a:pt x="689" y="8491"/>
                      <a:pt x="783" y="8397"/>
                      <a:pt x="783" y="8358"/>
                    </a:cubicBezTo>
                    <a:lnTo>
                      <a:pt x="783" y="8358"/>
                    </a:lnTo>
                    <a:cubicBezTo>
                      <a:pt x="783" y="8358"/>
                      <a:pt x="814" y="8554"/>
                      <a:pt x="548" y="9461"/>
                    </a:cubicBezTo>
                    <a:cubicBezTo>
                      <a:pt x="501" y="9610"/>
                      <a:pt x="767" y="9688"/>
                      <a:pt x="767" y="9688"/>
                    </a:cubicBezTo>
                    <a:cubicBezTo>
                      <a:pt x="833" y="9726"/>
                      <a:pt x="897" y="9743"/>
                      <a:pt x="958" y="9743"/>
                    </a:cubicBezTo>
                    <a:cubicBezTo>
                      <a:pt x="1526" y="9743"/>
                      <a:pt x="1871" y="8256"/>
                      <a:pt x="1871" y="8256"/>
                    </a:cubicBezTo>
                    <a:lnTo>
                      <a:pt x="1941" y="7740"/>
                    </a:lnTo>
                    <a:cubicBezTo>
                      <a:pt x="1972" y="7513"/>
                      <a:pt x="1988" y="7294"/>
                      <a:pt x="1988" y="7067"/>
                    </a:cubicBezTo>
                    <a:cubicBezTo>
                      <a:pt x="1988" y="6676"/>
                      <a:pt x="1980" y="6277"/>
                      <a:pt x="1972" y="5886"/>
                    </a:cubicBezTo>
                    <a:cubicBezTo>
                      <a:pt x="1957" y="5299"/>
                      <a:pt x="1949" y="4720"/>
                      <a:pt x="1925" y="4133"/>
                    </a:cubicBezTo>
                    <a:cubicBezTo>
                      <a:pt x="1910" y="3546"/>
                      <a:pt x="1879" y="2967"/>
                      <a:pt x="1855" y="2380"/>
                    </a:cubicBezTo>
                    <a:lnTo>
                      <a:pt x="1808" y="1504"/>
                    </a:lnTo>
                    <a:lnTo>
                      <a:pt x="1785" y="1074"/>
                    </a:lnTo>
                    <a:lnTo>
                      <a:pt x="1769" y="855"/>
                    </a:lnTo>
                    <a:lnTo>
                      <a:pt x="1745" y="2"/>
                    </a:lnTo>
                    <a:cubicBezTo>
                      <a:pt x="1745" y="1"/>
                      <a:pt x="1743" y="0"/>
                      <a:pt x="1738" y="0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845;p33">
                <a:extLst>
                  <a:ext uri="{FF2B5EF4-FFF2-40B4-BE49-F238E27FC236}">
                    <a16:creationId xmlns:a16="http://schemas.microsoft.com/office/drawing/2014/main" id="{20CB5FC6-BDED-4935-B388-04CFA34C6A12}"/>
                  </a:ext>
                </a:extLst>
              </p:cNvPr>
              <p:cNvSpPr/>
              <p:nvPr/>
            </p:nvSpPr>
            <p:spPr>
              <a:xfrm>
                <a:off x="7734626" y="4539292"/>
                <a:ext cx="209939" cy="29426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745" extrusionOk="0">
                    <a:moveTo>
                      <a:pt x="1182" y="0"/>
                    </a:moveTo>
                    <a:cubicBezTo>
                      <a:pt x="1166" y="0"/>
                      <a:pt x="1151" y="8"/>
                      <a:pt x="1135" y="24"/>
                    </a:cubicBezTo>
                    <a:cubicBezTo>
                      <a:pt x="1119" y="31"/>
                      <a:pt x="1111" y="47"/>
                      <a:pt x="1111" y="63"/>
                    </a:cubicBezTo>
                    <a:lnTo>
                      <a:pt x="1088" y="485"/>
                    </a:lnTo>
                    <a:cubicBezTo>
                      <a:pt x="1064" y="1009"/>
                      <a:pt x="689" y="1455"/>
                      <a:pt x="180" y="1581"/>
                    </a:cubicBezTo>
                    <a:lnTo>
                      <a:pt x="55" y="1612"/>
                    </a:lnTo>
                    <a:cubicBezTo>
                      <a:pt x="39" y="1612"/>
                      <a:pt x="24" y="1628"/>
                      <a:pt x="16" y="1643"/>
                    </a:cubicBezTo>
                    <a:cubicBezTo>
                      <a:pt x="8" y="1659"/>
                      <a:pt x="0" y="1675"/>
                      <a:pt x="8" y="1690"/>
                    </a:cubicBezTo>
                    <a:cubicBezTo>
                      <a:pt x="16" y="1722"/>
                      <a:pt x="39" y="1745"/>
                      <a:pt x="71" y="1745"/>
                    </a:cubicBezTo>
                    <a:lnTo>
                      <a:pt x="212" y="1714"/>
                    </a:lnTo>
                    <a:cubicBezTo>
                      <a:pt x="783" y="1573"/>
                      <a:pt x="1197" y="1072"/>
                      <a:pt x="1229" y="493"/>
                    </a:cubicBezTo>
                    <a:lnTo>
                      <a:pt x="1244" y="71"/>
                    </a:lnTo>
                    <a:cubicBezTo>
                      <a:pt x="1244" y="55"/>
                      <a:pt x="1244" y="39"/>
                      <a:pt x="1229" y="24"/>
                    </a:cubicBezTo>
                    <a:cubicBezTo>
                      <a:pt x="1221" y="8"/>
                      <a:pt x="1197" y="0"/>
                      <a:pt x="11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46;p33">
                <a:extLst>
                  <a:ext uri="{FF2B5EF4-FFF2-40B4-BE49-F238E27FC236}">
                    <a16:creationId xmlns:a16="http://schemas.microsoft.com/office/drawing/2014/main" id="{2009F482-44F4-4463-9A76-3F727B0F8876}"/>
                  </a:ext>
                </a:extLst>
              </p:cNvPr>
              <p:cNvSpPr/>
              <p:nvPr/>
            </p:nvSpPr>
            <p:spPr>
              <a:xfrm>
                <a:off x="8552620" y="3764759"/>
                <a:ext cx="163735" cy="772008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578" extrusionOk="0">
                    <a:moveTo>
                      <a:pt x="0" y="0"/>
                    </a:moveTo>
                    <a:lnTo>
                      <a:pt x="493" y="4577"/>
                    </a:lnTo>
                    <a:lnTo>
                      <a:pt x="971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47;p33">
                <a:extLst>
                  <a:ext uri="{FF2B5EF4-FFF2-40B4-BE49-F238E27FC236}">
                    <a16:creationId xmlns:a16="http://schemas.microsoft.com/office/drawing/2014/main" id="{6BCD3042-CE72-4327-9E84-98B01742C8E8}"/>
                  </a:ext>
                </a:extLst>
              </p:cNvPr>
              <p:cNvSpPr/>
              <p:nvPr/>
            </p:nvSpPr>
            <p:spPr>
              <a:xfrm>
                <a:off x="7342745" y="3188707"/>
                <a:ext cx="1542584" cy="1347389"/>
              </a:xfrm>
              <a:custGeom>
                <a:avLst/>
                <a:gdLst/>
                <a:ahLst/>
                <a:cxnLst/>
                <a:rect l="l" t="t" r="r" b="b"/>
                <a:pathLst>
                  <a:path w="9148" h="7990" extrusionOk="0">
                    <a:moveTo>
                      <a:pt x="4847" y="0"/>
                    </a:moveTo>
                    <a:cubicBezTo>
                      <a:pt x="4331" y="0"/>
                      <a:pt x="3813" y="35"/>
                      <a:pt x="3302" y="75"/>
                    </a:cubicBezTo>
                    <a:cubicBezTo>
                      <a:pt x="2950" y="106"/>
                      <a:pt x="2590" y="153"/>
                      <a:pt x="2238" y="232"/>
                    </a:cubicBezTo>
                    <a:cubicBezTo>
                      <a:pt x="2043" y="271"/>
                      <a:pt x="1855" y="318"/>
                      <a:pt x="1675" y="412"/>
                    </a:cubicBezTo>
                    <a:cubicBezTo>
                      <a:pt x="1589" y="466"/>
                      <a:pt x="1503" y="529"/>
                      <a:pt x="1424" y="592"/>
                    </a:cubicBezTo>
                    <a:cubicBezTo>
                      <a:pt x="1198" y="764"/>
                      <a:pt x="1010" y="983"/>
                      <a:pt x="853" y="1225"/>
                    </a:cubicBezTo>
                    <a:cubicBezTo>
                      <a:pt x="392" y="1898"/>
                      <a:pt x="149" y="2704"/>
                      <a:pt x="0" y="3494"/>
                    </a:cubicBezTo>
                    <a:lnTo>
                      <a:pt x="173" y="3502"/>
                    </a:lnTo>
                    <a:lnTo>
                      <a:pt x="1855" y="3549"/>
                    </a:lnTo>
                    <a:cubicBezTo>
                      <a:pt x="1878" y="3737"/>
                      <a:pt x="1894" y="3886"/>
                      <a:pt x="1910" y="3964"/>
                    </a:cubicBezTo>
                    <a:lnTo>
                      <a:pt x="1925" y="4050"/>
                    </a:lnTo>
                    <a:lnTo>
                      <a:pt x="2418" y="6726"/>
                    </a:lnTo>
                    <a:lnTo>
                      <a:pt x="2450" y="6867"/>
                    </a:lnTo>
                    <a:lnTo>
                      <a:pt x="2622" y="6961"/>
                    </a:lnTo>
                    <a:lnTo>
                      <a:pt x="3928" y="7657"/>
                    </a:lnTo>
                    <a:cubicBezTo>
                      <a:pt x="4343" y="7879"/>
                      <a:pt x="4801" y="7989"/>
                      <a:pt x="5260" y="7989"/>
                    </a:cubicBezTo>
                    <a:cubicBezTo>
                      <a:pt x="5563" y="7989"/>
                      <a:pt x="5866" y="7941"/>
                      <a:pt x="6158" y="7845"/>
                    </a:cubicBezTo>
                    <a:lnTo>
                      <a:pt x="7614" y="7352"/>
                    </a:lnTo>
                    <a:lnTo>
                      <a:pt x="7582" y="4206"/>
                    </a:lnTo>
                    <a:cubicBezTo>
                      <a:pt x="7606" y="4113"/>
                      <a:pt x="7637" y="3956"/>
                      <a:pt x="7676" y="3768"/>
                    </a:cubicBezTo>
                    <a:lnTo>
                      <a:pt x="9147" y="3338"/>
                    </a:lnTo>
                    <a:cubicBezTo>
                      <a:pt x="9085" y="2376"/>
                      <a:pt x="8748" y="1249"/>
                      <a:pt x="7895" y="685"/>
                    </a:cubicBezTo>
                    <a:cubicBezTo>
                      <a:pt x="7668" y="537"/>
                      <a:pt x="7410" y="419"/>
                      <a:pt x="7152" y="333"/>
                    </a:cubicBezTo>
                    <a:cubicBezTo>
                      <a:pt x="6408" y="79"/>
                      <a:pt x="5629" y="0"/>
                      <a:pt x="48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48;p33">
                <a:extLst>
                  <a:ext uri="{FF2B5EF4-FFF2-40B4-BE49-F238E27FC236}">
                    <a16:creationId xmlns:a16="http://schemas.microsoft.com/office/drawing/2014/main" id="{E9513D6D-6EE0-4784-8FFF-46DDD638B89C}"/>
                  </a:ext>
                </a:extLst>
              </p:cNvPr>
              <p:cNvSpPr/>
              <p:nvPr/>
            </p:nvSpPr>
            <p:spPr>
              <a:xfrm>
                <a:off x="7939167" y="3182805"/>
                <a:ext cx="424936" cy="843341"/>
              </a:xfrm>
              <a:custGeom>
                <a:avLst/>
                <a:gdLst/>
                <a:ahLst/>
                <a:cxnLst/>
                <a:rect l="l" t="t" r="r" b="b"/>
                <a:pathLst>
                  <a:path w="2520" h="5001" extrusionOk="0">
                    <a:moveTo>
                      <a:pt x="2441" y="1"/>
                    </a:moveTo>
                    <a:cubicBezTo>
                      <a:pt x="2418" y="1"/>
                      <a:pt x="2394" y="24"/>
                      <a:pt x="2394" y="48"/>
                    </a:cubicBezTo>
                    <a:cubicBezTo>
                      <a:pt x="2394" y="87"/>
                      <a:pt x="2426" y="3968"/>
                      <a:pt x="1628" y="4766"/>
                    </a:cubicBezTo>
                    <a:cubicBezTo>
                      <a:pt x="1534" y="4860"/>
                      <a:pt x="1440" y="4907"/>
                      <a:pt x="1338" y="4907"/>
                    </a:cubicBezTo>
                    <a:cubicBezTo>
                      <a:pt x="243" y="4907"/>
                      <a:pt x="94" y="118"/>
                      <a:pt x="94" y="63"/>
                    </a:cubicBezTo>
                    <a:cubicBezTo>
                      <a:pt x="94" y="40"/>
                      <a:pt x="71" y="24"/>
                      <a:pt x="47" y="24"/>
                    </a:cubicBezTo>
                    <a:cubicBezTo>
                      <a:pt x="24" y="24"/>
                      <a:pt x="0" y="40"/>
                      <a:pt x="0" y="71"/>
                    </a:cubicBezTo>
                    <a:cubicBezTo>
                      <a:pt x="8" y="267"/>
                      <a:pt x="157" y="5000"/>
                      <a:pt x="1338" y="5000"/>
                    </a:cubicBezTo>
                    <a:cubicBezTo>
                      <a:pt x="1463" y="5000"/>
                      <a:pt x="1588" y="4946"/>
                      <a:pt x="1698" y="4836"/>
                    </a:cubicBezTo>
                    <a:cubicBezTo>
                      <a:pt x="2520" y="4007"/>
                      <a:pt x="2488" y="212"/>
                      <a:pt x="2488" y="48"/>
                    </a:cubicBezTo>
                    <a:cubicBezTo>
                      <a:pt x="2488" y="24"/>
                      <a:pt x="2473" y="1"/>
                      <a:pt x="24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49;p33">
                <a:extLst>
                  <a:ext uri="{FF2B5EF4-FFF2-40B4-BE49-F238E27FC236}">
                    <a16:creationId xmlns:a16="http://schemas.microsoft.com/office/drawing/2014/main" id="{FFE74779-8F7E-466B-BCCD-E873DE048354}"/>
                  </a:ext>
                </a:extLst>
              </p:cNvPr>
              <p:cNvSpPr/>
              <p:nvPr/>
            </p:nvSpPr>
            <p:spPr>
              <a:xfrm>
                <a:off x="7978625" y="3182805"/>
                <a:ext cx="344670" cy="479090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841" extrusionOk="0">
                    <a:moveTo>
                      <a:pt x="1980" y="1"/>
                    </a:moveTo>
                    <a:cubicBezTo>
                      <a:pt x="1949" y="1"/>
                      <a:pt x="1933" y="24"/>
                      <a:pt x="1933" y="48"/>
                    </a:cubicBezTo>
                    <a:cubicBezTo>
                      <a:pt x="1933" y="71"/>
                      <a:pt x="1949" y="2043"/>
                      <a:pt x="1394" y="2606"/>
                    </a:cubicBezTo>
                    <a:cubicBezTo>
                      <a:pt x="1300" y="2700"/>
                      <a:pt x="1198" y="2747"/>
                      <a:pt x="1088" y="2747"/>
                    </a:cubicBezTo>
                    <a:cubicBezTo>
                      <a:pt x="212" y="2747"/>
                      <a:pt x="95" y="87"/>
                      <a:pt x="95" y="55"/>
                    </a:cubicBezTo>
                    <a:cubicBezTo>
                      <a:pt x="95" y="32"/>
                      <a:pt x="71" y="8"/>
                      <a:pt x="48" y="8"/>
                    </a:cubicBezTo>
                    <a:cubicBezTo>
                      <a:pt x="16" y="16"/>
                      <a:pt x="1" y="32"/>
                      <a:pt x="1" y="63"/>
                    </a:cubicBezTo>
                    <a:cubicBezTo>
                      <a:pt x="1" y="173"/>
                      <a:pt x="126" y="2841"/>
                      <a:pt x="1088" y="2841"/>
                    </a:cubicBezTo>
                    <a:cubicBezTo>
                      <a:pt x="1229" y="2841"/>
                      <a:pt x="1354" y="2786"/>
                      <a:pt x="1464" y="2677"/>
                    </a:cubicBezTo>
                    <a:cubicBezTo>
                      <a:pt x="2043" y="2082"/>
                      <a:pt x="2027" y="126"/>
                      <a:pt x="2027" y="48"/>
                    </a:cubicBezTo>
                    <a:cubicBezTo>
                      <a:pt x="2027" y="24"/>
                      <a:pt x="2004" y="1"/>
                      <a:pt x="1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50;p33">
                <a:extLst>
                  <a:ext uri="{FF2B5EF4-FFF2-40B4-BE49-F238E27FC236}">
                    <a16:creationId xmlns:a16="http://schemas.microsoft.com/office/drawing/2014/main" id="{A177433C-BDA2-40C7-B724-20DAAEF35007}"/>
                  </a:ext>
                </a:extLst>
              </p:cNvPr>
              <p:cNvSpPr/>
              <p:nvPr/>
            </p:nvSpPr>
            <p:spPr>
              <a:xfrm>
                <a:off x="7541889" y="4389208"/>
                <a:ext cx="431681" cy="309781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837" extrusionOk="0">
                    <a:moveTo>
                      <a:pt x="1471" y="0"/>
                    </a:moveTo>
                    <a:cubicBezTo>
                      <a:pt x="1392" y="0"/>
                      <a:pt x="1314" y="28"/>
                      <a:pt x="1253" y="84"/>
                    </a:cubicBezTo>
                    <a:lnTo>
                      <a:pt x="768" y="507"/>
                    </a:lnTo>
                    <a:cubicBezTo>
                      <a:pt x="1" y="1493"/>
                      <a:pt x="956" y="1837"/>
                      <a:pt x="956" y="1837"/>
                    </a:cubicBezTo>
                    <a:cubicBezTo>
                      <a:pt x="1503" y="1626"/>
                      <a:pt x="1597" y="1109"/>
                      <a:pt x="1597" y="1109"/>
                    </a:cubicBezTo>
                    <a:lnTo>
                      <a:pt x="1769" y="1164"/>
                    </a:lnTo>
                    <a:cubicBezTo>
                      <a:pt x="1870" y="1200"/>
                      <a:pt x="1975" y="1218"/>
                      <a:pt x="2079" y="1218"/>
                    </a:cubicBezTo>
                    <a:cubicBezTo>
                      <a:pt x="2178" y="1218"/>
                      <a:pt x="2277" y="1202"/>
                      <a:pt x="2372" y="1172"/>
                    </a:cubicBezTo>
                    <a:cubicBezTo>
                      <a:pt x="2419" y="1148"/>
                      <a:pt x="2427" y="1078"/>
                      <a:pt x="2380" y="1054"/>
                    </a:cubicBezTo>
                    <a:lnTo>
                      <a:pt x="1699" y="710"/>
                    </a:lnTo>
                    <a:lnTo>
                      <a:pt x="1699" y="710"/>
                    </a:lnTo>
                    <a:lnTo>
                      <a:pt x="2333" y="929"/>
                    </a:lnTo>
                    <a:cubicBezTo>
                      <a:pt x="2352" y="938"/>
                      <a:pt x="2374" y="942"/>
                      <a:pt x="2396" y="942"/>
                    </a:cubicBezTo>
                    <a:cubicBezTo>
                      <a:pt x="2435" y="942"/>
                      <a:pt x="2475" y="928"/>
                      <a:pt x="2505" y="898"/>
                    </a:cubicBezTo>
                    <a:cubicBezTo>
                      <a:pt x="2560" y="859"/>
                      <a:pt x="2560" y="773"/>
                      <a:pt x="2497" y="734"/>
                    </a:cubicBezTo>
                    <a:lnTo>
                      <a:pt x="2333" y="629"/>
                    </a:lnTo>
                    <a:lnTo>
                      <a:pt x="2333" y="629"/>
                    </a:lnTo>
                    <a:lnTo>
                      <a:pt x="2380" y="491"/>
                    </a:lnTo>
                    <a:cubicBezTo>
                      <a:pt x="2427" y="366"/>
                      <a:pt x="2348" y="225"/>
                      <a:pt x="2215" y="194"/>
                    </a:cubicBezTo>
                    <a:lnTo>
                      <a:pt x="1566" y="14"/>
                    </a:lnTo>
                    <a:cubicBezTo>
                      <a:pt x="1535" y="5"/>
                      <a:pt x="1503" y="0"/>
                      <a:pt x="1471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51;p33">
                <a:extLst>
                  <a:ext uri="{FF2B5EF4-FFF2-40B4-BE49-F238E27FC236}">
                    <a16:creationId xmlns:a16="http://schemas.microsoft.com/office/drawing/2014/main" id="{DD664E9A-16F1-4C87-8FD9-329E2672188F}"/>
                  </a:ext>
                </a:extLst>
              </p:cNvPr>
              <p:cNvSpPr/>
              <p:nvPr/>
            </p:nvSpPr>
            <p:spPr>
              <a:xfrm>
                <a:off x="7282040" y="3771860"/>
                <a:ext cx="683606" cy="905233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368" extrusionOk="0">
                    <a:moveTo>
                      <a:pt x="533" y="0"/>
                    </a:moveTo>
                    <a:cubicBezTo>
                      <a:pt x="509" y="86"/>
                      <a:pt x="478" y="165"/>
                      <a:pt x="454" y="251"/>
                    </a:cubicBezTo>
                    <a:cubicBezTo>
                      <a:pt x="368" y="493"/>
                      <a:pt x="290" y="744"/>
                      <a:pt x="220" y="1002"/>
                    </a:cubicBezTo>
                    <a:cubicBezTo>
                      <a:pt x="180" y="1127"/>
                      <a:pt x="149" y="1260"/>
                      <a:pt x="110" y="1393"/>
                    </a:cubicBezTo>
                    <a:cubicBezTo>
                      <a:pt x="79" y="1534"/>
                      <a:pt x="47" y="1675"/>
                      <a:pt x="16" y="1862"/>
                    </a:cubicBezTo>
                    <a:cubicBezTo>
                      <a:pt x="8" y="1909"/>
                      <a:pt x="8" y="1956"/>
                      <a:pt x="1" y="2027"/>
                    </a:cubicBezTo>
                    <a:lnTo>
                      <a:pt x="1" y="2074"/>
                    </a:lnTo>
                    <a:lnTo>
                      <a:pt x="1" y="2136"/>
                    </a:lnTo>
                    <a:cubicBezTo>
                      <a:pt x="1" y="2183"/>
                      <a:pt x="1" y="2238"/>
                      <a:pt x="16" y="2316"/>
                    </a:cubicBezTo>
                    <a:lnTo>
                      <a:pt x="16" y="2348"/>
                    </a:lnTo>
                    <a:lnTo>
                      <a:pt x="24" y="2387"/>
                    </a:lnTo>
                    <a:cubicBezTo>
                      <a:pt x="32" y="2410"/>
                      <a:pt x="40" y="2441"/>
                      <a:pt x="47" y="2465"/>
                    </a:cubicBezTo>
                    <a:cubicBezTo>
                      <a:pt x="55" y="2473"/>
                      <a:pt x="63" y="2496"/>
                      <a:pt x="71" y="2520"/>
                    </a:cubicBezTo>
                    <a:cubicBezTo>
                      <a:pt x="79" y="2535"/>
                      <a:pt x="87" y="2559"/>
                      <a:pt x="94" y="2582"/>
                    </a:cubicBezTo>
                    <a:cubicBezTo>
                      <a:pt x="110" y="2598"/>
                      <a:pt x="118" y="2614"/>
                      <a:pt x="126" y="2637"/>
                    </a:cubicBezTo>
                    <a:cubicBezTo>
                      <a:pt x="141" y="2653"/>
                      <a:pt x="157" y="2684"/>
                      <a:pt x="173" y="2708"/>
                    </a:cubicBezTo>
                    <a:cubicBezTo>
                      <a:pt x="188" y="2731"/>
                      <a:pt x="212" y="2754"/>
                      <a:pt x="227" y="2778"/>
                    </a:cubicBezTo>
                    <a:lnTo>
                      <a:pt x="259" y="2809"/>
                    </a:lnTo>
                    <a:lnTo>
                      <a:pt x="267" y="2817"/>
                    </a:lnTo>
                    <a:lnTo>
                      <a:pt x="274" y="2825"/>
                    </a:lnTo>
                    <a:lnTo>
                      <a:pt x="290" y="2841"/>
                    </a:lnTo>
                    <a:lnTo>
                      <a:pt x="360" y="2911"/>
                    </a:lnTo>
                    <a:lnTo>
                      <a:pt x="626" y="3169"/>
                    </a:lnTo>
                    <a:lnTo>
                      <a:pt x="1159" y="3693"/>
                    </a:lnTo>
                    <a:lnTo>
                      <a:pt x="1996" y="4515"/>
                    </a:lnTo>
                    <a:cubicBezTo>
                      <a:pt x="1996" y="4515"/>
                      <a:pt x="1996" y="4523"/>
                      <a:pt x="1996" y="4523"/>
                    </a:cubicBezTo>
                    <a:cubicBezTo>
                      <a:pt x="1816" y="5149"/>
                      <a:pt x="2450" y="5368"/>
                      <a:pt x="2450" y="5368"/>
                    </a:cubicBezTo>
                    <a:cubicBezTo>
                      <a:pt x="2997" y="5164"/>
                      <a:pt x="3083" y="4640"/>
                      <a:pt x="3083" y="4640"/>
                    </a:cubicBezTo>
                    <a:lnTo>
                      <a:pt x="3255" y="4703"/>
                    </a:lnTo>
                    <a:cubicBezTo>
                      <a:pt x="3353" y="4738"/>
                      <a:pt x="3455" y="4756"/>
                      <a:pt x="3557" y="4756"/>
                    </a:cubicBezTo>
                    <a:cubicBezTo>
                      <a:pt x="3658" y="4756"/>
                      <a:pt x="3760" y="4738"/>
                      <a:pt x="3858" y="4703"/>
                    </a:cubicBezTo>
                    <a:cubicBezTo>
                      <a:pt x="3913" y="4687"/>
                      <a:pt x="3921" y="4617"/>
                      <a:pt x="3866" y="4593"/>
                    </a:cubicBezTo>
                    <a:lnTo>
                      <a:pt x="3193" y="4249"/>
                    </a:lnTo>
                    <a:lnTo>
                      <a:pt x="3819" y="4468"/>
                    </a:lnTo>
                    <a:cubicBezTo>
                      <a:pt x="3839" y="4476"/>
                      <a:pt x="3859" y="4479"/>
                      <a:pt x="3879" y="4479"/>
                    </a:cubicBezTo>
                    <a:cubicBezTo>
                      <a:pt x="3921" y="4479"/>
                      <a:pt x="3962" y="4463"/>
                      <a:pt x="3999" y="4437"/>
                    </a:cubicBezTo>
                    <a:cubicBezTo>
                      <a:pt x="4054" y="4398"/>
                      <a:pt x="4046" y="4312"/>
                      <a:pt x="3991" y="4272"/>
                    </a:cubicBezTo>
                    <a:lnTo>
                      <a:pt x="3827" y="4171"/>
                    </a:lnTo>
                    <a:lnTo>
                      <a:pt x="3874" y="4030"/>
                    </a:lnTo>
                    <a:cubicBezTo>
                      <a:pt x="3913" y="3905"/>
                      <a:pt x="3842" y="3764"/>
                      <a:pt x="3709" y="3725"/>
                    </a:cubicBezTo>
                    <a:lnTo>
                      <a:pt x="3060" y="3553"/>
                    </a:lnTo>
                    <a:lnTo>
                      <a:pt x="2982" y="3459"/>
                    </a:lnTo>
                    <a:lnTo>
                      <a:pt x="2810" y="3365"/>
                    </a:lnTo>
                    <a:lnTo>
                      <a:pt x="1769" y="2042"/>
                    </a:lnTo>
                    <a:lnTo>
                      <a:pt x="1714" y="1980"/>
                    </a:lnTo>
                    <a:cubicBezTo>
                      <a:pt x="1722" y="1941"/>
                      <a:pt x="1738" y="1909"/>
                      <a:pt x="1745" y="1870"/>
                    </a:cubicBezTo>
                    <a:cubicBezTo>
                      <a:pt x="1784" y="1769"/>
                      <a:pt x="1824" y="1659"/>
                      <a:pt x="1871" y="1549"/>
                    </a:cubicBezTo>
                    <a:cubicBezTo>
                      <a:pt x="1949" y="1330"/>
                      <a:pt x="2043" y="1104"/>
                      <a:pt x="2137" y="884"/>
                    </a:cubicBezTo>
                    <a:cubicBezTo>
                      <a:pt x="2191" y="775"/>
                      <a:pt x="2238" y="658"/>
                      <a:pt x="2285" y="548"/>
                    </a:cubicBezTo>
                    <a:lnTo>
                      <a:pt x="2270" y="462"/>
                    </a:lnTo>
                    <a:cubicBezTo>
                      <a:pt x="2254" y="384"/>
                      <a:pt x="2238" y="235"/>
                      <a:pt x="2215" y="47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52;p33">
                <a:extLst>
                  <a:ext uri="{FF2B5EF4-FFF2-40B4-BE49-F238E27FC236}">
                    <a16:creationId xmlns:a16="http://schemas.microsoft.com/office/drawing/2014/main" id="{CC10D781-22E1-4947-9FEC-C2A2C58E2051}"/>
                  </a:ext>
                </a:extLst>
              </p:cNvPr>
              <p:cNvSpPr/>
              <p:nvPr/>
            </p:nvSpPr>
            <p:spPr>
              <a:xfrm>
                <a:off x="7613217" y="4390051"/>
                <a:ext cx="132034" cy="15194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901" extrusionOk="0">
                    <a:moveTo>
                      <a:pt x="783" y="1"/>
                    </a:moveTo>
                    <a:cubicBezTo>
                      <a:pt x="712" y="1"/>
                      <a:pt x="611" y="17"/>
                      <a:pt x="454" y="64"/>
                    </a:cubicBezTo>
                    <a:cubicBezTo>
                      <a:pt x="40" y="189"/>
                      <a:pt x="0" y="869"/>
                      <a:pt x="0" y="869"/>
                    </a:cubicBezTo>
                    <a:lnTo>
                      <a:pt x="32" y="901"/>
                    </a:lnTo>
                    <a:cubicBezTo>
                      <a:pt x="71" y="760"/>
                      <a:pt x="149" y="603"/>
                      <a:pt x="290" y="416"/>
                    </a:cubicBez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53;p33">
                <a:extLst>
                  <a:ext uri="{FF2B5EF4-FFF2-40B4-BE49-F238E27FC236}">
                    <a16:creationId xmlns:a16="http://schemas.microsoft.com/office/drawing/2014/main" id="{504A3E69-DC6A-4955-8124-3B8FD41E7021}"/>
                  </a:ext>
                </a:extLst>
              </p:cNvPr>
              <p:cNvSpPr/>
              <p:nvPr/>
            </p:nvSpPr>
            <p:spPr>
              <a:xfrm>
                <a:off x="7661949" y="2265777"/>
                <a:ext cx="991180" cy="813661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4825" extrusionOk="0">
                    <a:moveTo>
                      <a:pt x="2153" y="1"/>
                    </a:moveTo>
                    <a:cubicBezTo>
                      <a:pt x="1018" y="1"/>
                      <a:pt x="1" y="1659"/>
                      <a:pt x="1112" y="2371"/>
                    </a:cubicBezTo>
                    <a:cubicBezTo>
                      <a:pt x="1120" y="2379"/>
                      <a:pt x="1128" y="2387"/>
                      <a:pt x="1143" y="2387"/>
                    </a:cubicBezTo>
                    <a:cubicBezTo>
                      <a:pt x="1143" y="2387"/>
                      <a:pt x="1128" y="1714"/>
                      <a:pt x="1284" y="1589"/>
                    </a:cubicBezTo>
                    <a:cubicBezTo>
                      <a:pt x="1284" y="1589"/>
                      <a:pt x="1284" y="1918"/>
                      <a:pt x="1605" y="1965"/>
                    </a:cubicBezTo>
                    <a:cubicBezTo>
                      <a:pt x="1651" y="1972"/>
                      <a:pt x="1695" y="1975"/>
                      <a:pt x="1736" y="1975"/>
                    </a:cubicBezTo>
                    <a:cubicBezTo>
                      <a:pt x="2184" y="1975"/>
                      <a:pt x="2348" y="1579"/>
                      <a:pt x="2348" y="1472"/>
                    </a:cubicBezTo>
                    <a:cubicBezTo>
                      <a:pt x="2348" y="1472"/>
                      <a:pt x="2348" y="1941"/>
                      <a:pt x="2779" y="2004"/>
                    </a:cubicBezTo>
                    <a:cubicBezTo>
                      <a:pt x="2294" y="2450"/>
                      <a:pt x="2106" y="3154"/>
                      <a:pt x="2364" y="3795"/>
                    </a:cubicBezTo>
                    <a:cubicBezTo>
                      <a:pt x="2615" y="4436"/>
                      <a:pt x="3224" y="4825"/>
                      <a:pt x="3871" y="4825"/>
                    </a:cubicBezTo>
                    <a:cubicBezTo>
                      <a:pt x="4070" y="4825"/>
                      <a:pt x="4272" y="4788"/>
                      <a:pt x="4469" y="4711"/>
                    </a:cubicBezTo>
                    <a:cubicBezTo>
                      <a:pt x="5298" y="4382"/>
                      <a:pt x="5705" y="3443"/>
                      <a:pt x="5376" y="2606"/>
                    </a:cubicBezTo>
                    <a:cubicBezTo>
                      <a:pt x="5306" y="2434"/>
                      <a:pt x="5212" y="2278"/>
                      <a:pt x="5095" y="2145"/>
                    </a:cubicBezTo>
                    <a:cubicBezTo>
                      <a:pt x="5142" y="2121"/>
                      <a:pt x="5196" y="2098"/>
                      <a:pt x="5243" y="2066"/>
                    </a:cubicBezTo>
                    <a:cubicBezTo>
                      <a:pt x="5721" y="1792"/>
                      <a:pt x="5877" y="1182"/>
                      <a:pt x="5595" y="705"/>
                    </a:cubicBezTo>
                    <a:cubicBezTo>
                      <a:pt x="5414" y="388"/>
                      <a:pt x="5084" y="213"/>
                      <a:pt x="4743" y="213"/>
                    </a:cubicBezTo>
                    <a:cubicBezTo>
                      <a:pt x="4570" y="213"/>
                      <a:pt x="4395" y="258"/>
                      <a:pt x="4234" y="353"/>
                    </a:cubicBezTo>
                    <a:cubicBezTo>
                      <a:pt x="4101" y="423"/>
                      <a:pt x="3999" y="525"/>
                      <a:pt x="3921" y="642"/>
                    </a:cubicBezTo>
                    <a:cubicBezTo>
                      <a:pt x="3663" y="290"/>
                      <a:pt x="3178" y="1"/>
                      <a:pt x="2153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 w="9525" cap="flat" cmpd="sng">
                <a:solidFill>
                  <a:srgbClr val="30150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54;p33">
                <a:extLst>
                  <a:ext uri="{FF2B5EF4-FFF2-40B4-BE49-F238E27FC236}">
                    <a16:creationId xmlns:a16="http://schemas.microsoft.com/office/drawing/2014/main" id="{9482447C-5A7D-4806-BC10-BB956B740BCC}"/>
                  </a:ext>
                </a:extLst>
              </p:cNvPr>
              <p:cNvSpPr/>
              <p:nvPr/>
            </p:nvSpPr>
            <p:spPr>
              <a:xfrm>
                <a:off x="7739854" y="2850260"/>
                <a:ext cx="182284" cy="200844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191" extrusionOk="0">
                    <a:moveTo>
                      <a:pt x="540" y="95"/>
                    </a:moveTo>
                    <a:cubicBezTo>
                      <a:pt x="783" y="95"/>
                      <a:pt x="986" y="314"/>
                      <a:pt x="986" y="596"/>
                    </a:cubicBezTo>
                    <a:cubicBezTo>
                      <a:pt x="986" y="869"/>
                      <a:pt x="783" y="1096"/>
                      <a:pt x="540" y="1096"/>
                    </a:cubicBezTo>
                    <a:cubicBezTo>
                      <a:pt x="298" y="1096"/>
                      <a:pt x="95" y="869"/>
                      <a:pt x="95" y="596"/>
                    </a:cubicBezTo>
                    <a:cubicBezTo>
                      <a:pt x="95" y="314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1" y="267"/>
                      <a:pt x="1" y="596"/>
                    </a:cubicBezTo>
                    <a:cubicBezTo>
                      <a:pt x="1" y="924"/>
                      <a:pt x="243" y="1190"/>
                      <a:pt x="540" y="1190"/>
                    </a:cubicBezTo>
                    <a:cubicBezTo>
                      <a:pt x="838" y="1190"/>
                      <a:pt x="1080" y="924"/>
                      <a:pt x="1080" y="596"/>
                    </a:cubicBezTo>
                    <a:cubicBezTo>
                      <a:pt x="1080" y="267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55;p33">
                <a:extLst>
                  <a:ext uri="{FF2B5EF4-FFF2-40B4-BE49-F238E27FC236}">
                    <a16:creationId xmlns:a16="http://schemas.microsoft.com/office/drawing/2014/main" id="{091FBF57-33B0-4B8F-91A3-CFD144E409BD}"/>
                  </a:ext>
                </a:extLst>
              </p:cNvPr>
              <p:cNvSpPr/>
              <p:nvPr/>
            </p:nvSpPr>
            <p:spPr>
              <a:xfrm>
                <a:off x="8259721" y="2439975"/>
                <a:ext cx="113653" cy="302362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0" y="266"/>
                      <a:pt x="400" y="744"/>
                      <a:pt x="360" y="1119"/>
                    </a:cubicBezTo>
                    <a:lnTo>
                      <a:pt x="266" y="1745"/>
                    </a:lnTo>
                    <a:lnTo>
                      <a:pt x="540" y="1792"/>
                    </a:lnTo>
                    <a:lnTo>
                      <a:pt x="634" y="1057"/>
                    </a:lnTo>
                    <a:cubicBezTo>
                      <a:pt x="673" y="626"/>
                      <a:pt x="282" y="28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56;p33">
                <a:extLst>
                  <a:ext uri="{FF2B5EF4-FFF2-40B4-BE49-F238E27FC236}">
                    <a16:creationId xmlns:a16="http://schemas.microsoft.com/office/drawing/2014/main" id="{FBFB678F-880B-4284-AABE-D333640FE09D}"/>
                  </a:ext>
                </a:extLst>
              </p:cNvPr>
              <p:cNvSpPr/>
              <p:nvPr/>
            </p:nvSpPr>
            <p:spPr>
              <a:xfrm>
                <a:off x="7827032" y="2513836"/>
                <a:ext cx="609581" cy="867118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5142" extrusionOk="0">
                    <a:moveTo>
                      <a:pt x="1369" y="1"/>
                    </a:moveTo>
                    <a:cubicBezTo>
                      <a:pt x="1369" y="108"/>
                      <a:pt x="1205" y="504"/>
                      <a:pt x="757" y="504"/>
                    </a:cubicBezTo>
                    <a:cubicBezTo>
                      <a:pt x="716" y="504"/>
                      <a:pt x="672" y="501"/>
                      <a:pt x="626" y="494"/>
                    </a:cubicBezTo>
                    <a:cubicBezTo>
                      <a:pt x="305" y="447"/>
                      <a:pt x="305" y="118"/>
                      <a:pt x="305" y="118"/>
                    </a:cubicBezTo>
                    <a:cubicBezTo>
                      <a:pt x="150" y="242"/>
                      <a:pt x="141" y="901"/>
                      <a:pt x="133" y="901"/>
                    </a:cubicBezTo>
                    <a:cubicBezTo>
                      <a:pt x="133" y="901"/>
                      <a:pt x="133" y="900"/>
                      <a:pt x="133" y="900"/>
                    </a:cubicBezTo>
                    <a:lnTo>
                      <a:pt x="31" y="1988"/>
                    </a:lnTo>
                    <a:cubicBezTo>
                      <a:pt x="0" y="2317"/>
                      <a:pt x="86" y="2630"/>
                      <a:pt x="258" y="2880"/>
                    </a:cubicBezTo>
                    <a:cubicBezTo>
                      <a:pt x="423" y="3193"/>
                      <a:pt x="704" y="3436"/>
                      <a:pt x="1049" y="3553"/>
                    </a:cubicBezTo>
                    <a:lnTo>
                      <a:pt x="1049" y="4281"/>
                    </a:lnTo>
                    <a:cubicBezTo>
                      <a:pt x="1049" y="4758"/>
                      <a:pt x="1432" y="5141"/>
                      <a:pt x="1909" y="5141"/>
                    </a:cubicBezTo>
                    <a:cubicBezTo>
                      <a:pt x="2379" y="5141"/>
                      <a:pt x="2770" y="4758"/>
                      <a:pt x="2770" y="4281"/>
                    </a:cubicBezTo>
                    <a:lnTo>
                      <a:pt x="2770" y="2802"/>
                    </a:lnTo>
                    <a:cubicBezTo>
                      <a:pt x="2825" y="2677"/>
                      <a:pt x="2864" y="2536"/>
                      <a:pt x="2879" y="2379"/>
                    </a:cubicBezTo>
                    <a:lnTo>
                      <a:pt x="2895" y="2223"/>
                    </a:lnTo>
                    <a:lnTo>
                      <a:pt x="3059" y="2238"/>
                    </a:lnTo>
                    <a:cubicBezTo>
                      <a:pt x="3078" y="2241"/>
                      <a:pt x="3097" y="2242"/>
                      <a:pt x="3115" y="2242"/>
                    </a:cubicBezTo>
                    <a:cubicBezTo>
                      <a:pt x="3358" y="2242"/>
                      <a:pt x="3562" y="2055"/>
                      <a:pt x="3584" y="1808"/>
                    </a:cubicBezTo>
                    <a:lnTo>
                      <a:pt x="3584" y="1792"/>
                    </a:lnTo>
                    <a:cubicBezTo>
                      <a:pt x="3615" y="1526"/>
                      <a:pt x="3419" y="1292"/>
                      <a:pt x="3153" y="1268"/>
                    </a:cubicBezTo>
                    <a:lnTo>
                      <a:pt x="3130" y="1260"/>
                    </a:lnTo>
                    <a:lnTo>
                      <a:pt x="3114" y="1354"/>
                    </a:lnTo>
                    <a:lnTo>
                      <a:pt x="2668" y="1284"/>
                    </a:lnTo>
                    <a:cubicBezTo>
                      <a:pt x="2394" y="1237"/>
                      <a:pt x="2214" y="838"/>
                      <a:pt x="2199" y="306"/>
                    </a:cubicBezTo>
                    <a:cubicBezTo>
                      <a:pt x="2167" y="447"/>
                      <a:pt x="2066" y="541"/>
                      <a:pt x="1909" y="541"/>
                    </a:cubicBezTo>
                    <a:cubicBezTo>
                      <a:pt x="1377" y="541"/>
                      <a:pt x="1369" y="1"/>
                      <a:pt x="1369" y="1"/>
                    </a:cubicBezTo>
                    <a:close/>
                  </a:path>
                </a:pathLst>
              </a:custGeom>
              <a:solidFill>
                <a:srgbClr val="9154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57;p33">
                <a:extLst>
                  <a:ext uri="{FF2B5EF4-FFF2-40B4-BE49-F238E27FC236}">
                    <a16:creationId xmlns:a16="http://schemas.microsoft.com/office/drawing/2014/main" id="{5598F930-96BD-48BE-82D3-2B57710A93E8}"/>
                  </a:ext>
                </a:extLst>
              </p:cNvPr>
              <p:cNvSpPr/>
              <p:nvPr/>
            </p:nvSpPr>
            <p:spPr>
              <a:xfrm>
                <a:off x="7871886" y="2887190"/>
                <a:ext cx="443485" cy="335414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1989" extrusionOk="0">
                    <a:moveTo>
                      <a:pt x="2512" y="1"/>
                    </a:moveTo>
                    <a:lnTo>
                      <a:pt x="2512" y="40"/>
                    </a:lnTo>
                    <a:cubicBezTo>
                      <a:pt x="2438" y="740"/>
                      <a:pt x="1844" y="1267"/>
                      <a:pt x="1154" y="1267"/>
                    </a:cubicBezTo>
                    <a:cubicBezTo>
                      <a:pt x="1111" y="1267"/>
                      <a:pt x="1068" y="1265"/>
                      <a:pt x="1025" y="1261"/>
                    </a:cubicBezTo>
                    <a:lnTo>
                      <a:pt x="986" y="1261"/>
                    </a:lnTo>
                    <a:cubicBezTo>
                      <a:pt x="571" y="1222"/>
                      <a:pt x="219" y="995"/>
                      <a:pt x="0" y="674"/>
                    </a:cubicBezTo>
                    <a:lnTo>
                      <a:pt x="0" y="674"/>
                    </a:lnTo>
                    <a:cubicBezTo>
                      <a:pt x="164" y="995"/>
                      <a:pt x="462" y="1245"/>
                      <a:pt x="822" y="1347"/>
                    </a:cubicBezTo>
                    <a:cubicBezTo>
                      <a:pt x="837" y="1707"/>
                      <a:pt x="1127" y="1988"/>
                      <a:pt x="1487" y="1988"/>
                    </a:cubicBezTo>
                    <a:cubicBezTo>
                      <a:pt x="1854" y="1988"/>
                      <a:pt x="2160" y="1691"/>
                      <a:pt x="2160" y="1323"/>
                    </a:cubicBezTo>
                    <a:cubicBezTo>
                      <a:pt x="2160" y="1245"/>
                      <a:pt x="2144" y="1167"/>
                      <a:pt x="2113" y="1096"/>
                    </a:cubicBezTo>
                    <a:cubicBezTo>
                      <a:pt x="2387" y="877"/>
                      <a:pt x="2574" y="549"/>
                      <a:pt x="2613" y="165"/>
                    </a:cubicBezTo>
                    <a:lnTo>
                      <a:pt x="2629" y="9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58;p33">
                <a:extLst>
                  <a:ext uri="{FF2B5EF4-FFF2-40B4-BE49-F238E27FC236}">
                    <a16:creationId xmlns:a16="http://schemas.microsoft.com/office/drawing/2014/main" id="{9DA4B4C2-53B5-4DAA-8375-C41785E27B81}"/>
                  </a:ext>
                </a:extLst>
              </p:cNvPr>
              <p:cNvSpPr/>
              <p:nvPr/>
            </p:nvSpPr>
            <p:spPr>
              <a:xfrm>
                <a:off x="8336276" y="2765437"/>
                <a:ext cx="50250" cy="7318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4" extrusionOk="0">
                    <a:moveTo>
                      <a:pt x="242" y="0"/>
                    </a:moveTo>
                    <a:cubicBezTo>
                      <a:pt x="230" y="0"/>
                      <a:pt x="217" y="6"/>
                      <a:pt x="204" y="19"/>
                    </a:cubicBezTo>
                    <a:lnTo>
                      <a:pt x="8" y="238"/>
                    </a:lnTo>
                    <a:cubicBezTo>
                      <a:pt x="0" y="246"/>
                      <a:pt x="0" y="261"/>
                      <a:pt x="0" y="277"/>
                    </a:cubicBezTo>
                    <a:cubicBezTo>
                      <a:pt x="0" y="285"/>
                      <a:pt x="8" y="300"/>
                      <a:pt x="24" y="308"/>
                    </a:cubicBezTo>
                    <a:lnTo>
                      <a:pt x="204" y="426"/>
                    </a:lnTo>
                    <a:cubicBezTo>
                      <a:pt x="212" y="433"/>
                      <a:pt x="219" y="433"/>
                      <a:pt x="235" y="433"/>
                    </a:cubicBezTo>
                    <a:cubicBezTo>
                      <a:pt x="251" y="433"/>
                      <a:pt x="258" y="426"/>
                      <a:pt x="274" y="410"/>
                    </a:cubicBezTo>
                    <a:cubicBezTo>
                      <a:pt x="282" y="386"/>
                      <a:pt x="282" y="363"/>
                      <a:pt x="258" y="347"/>
                    </a:cubicBezTo>
                    <a:lnTo>
                      <a:pt x="118" y="253"/>
                    </a:lnTo>
                    <a:lnTo>
                      <a:pt x="274" y="81"/>
                    </a:lnTo>
                    <a:cubicBezTo>
                      <a:pt x="298" y="58"/>
                      <a:pt x="290" y="27"/>
                      <a:pt x="274" y="11"/>
                    </a:cubicBezTo>
                    <a:cubicBezTo>
                      <a:pt x="264" y="4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59;p33">
                <a:extLst>
                  <a:ext uri="{FF2B5EF4-FFF2-40B4-BE49-F238E27FC236}">
                    <a16:creationId xmlns:a16="http://schemas.microsoft.com/office/drawing/2014/main" id="{2F8F840C-7AEF-46AB-BFBD-017FBC43167F}"/>
                  </a:ext>
                </a:extLst>
              </p:cNvPr>
              <p:cNvSpPr/>
              <p:nvPr/>
            </p:nvSpPr>
            <p:spPr>
              <a:xfrm>
                <a:off x="8305924" y="2850260"/>
                <a:ext cx="182284" cy="213997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269" extrusionOk="0">
                    <a:moveTo>
                      <a:pt x="540" y="95"/>
                    </a:moveTo>
                    <a:cubicBezTo>
                      <a:pt x="791" y="95"/>
                      <a:pt x="986" y="337"/>
                      <a:pt x="986" y="635"/>
                    </a:cubicBezTo>
                    <a:cubicBezTo>
                      <a:pt x="986" y="932"/>
                      <a:pt x="791" y="1175"/>
                      <a:pt x="540" y="1175"/>
                    </a:cubicBezTo>
                    <a:cubicBezTo>
                      <a:pt x="298" y="1175"/>
                      <a:pt x="94" y="932"/>
                      <a:pt x="94" y="635"/>
                    </a:cubicBezTo>
                    <a:cubicBezTo>
                      <a:pt x="94" y="337"/>
                      <a:pt x="298" y="95"/>
                      <a:pt x="540" y="95"/>
                    </a:cubicBezTo>
                    <a:close/>
                    <a:moveTo>
                      <a:pt x="540" y="1"/>
                    </a:moveTo>
                    <a:cubicBezTo>
                      <a:pt x="243" y="1"/>
                      <a:pt x="0" y="283"/>
                      <a:pt x="0" y="635"/>
                    </a:cubicBezTo>
                    <a:cubicBezTo>
                      <a:pt x="0" y="987"/>
                      <a:pt x="243" y="1268"/>
                      <a:pt x="540" y="1268"/>
                    </a:cubicBezTo>
                    <a:cubicBezTo>
                      <a:pt x="838" y="1268"/>
                      <a:pt x="1080" y="987"/>
                      <a:pt x="1080" y="635"/>
                    </a:cubicBezTo>
                    <a:cubicBezTo>
                      <a:pt x="1080" y="283"/>
                      <a:pt x="838" y="1"/>
                      <a:pt x="5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60;p33">
                <a:extLst>
                  <a:ext uri="{FF2B5EF4-FFF2-40B4-BE49-F238E27FC236}">
                    <a16:creationId xmlns:a16="http://schemas.microsoft.com/office/drawing/2014/main" id="{CD87B50E-C638-46EE-B1D5-150F073D1B0E}"/>
                  </a:ext>
                </a:extLst>
              </p:cNvPr>
              <p:cNvSpPr/>
              <p:nvPr/>
            </p:nvSpPr>
            <p:spPr>
              <a:xfrm>
                <a:off x="8029381" y="2829686"/>
                <a:ext cx="199652" cy="13322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0" extrusionOk="0">
                    <a:moveTo>
                      <a:pt x="848" y="0"/>
                    </a:moveTo>
                    <a:cubicBezTo>
                      <a:pt x="831" y="0"/>
                      <a:pt x="813" y="4"/>
                      <a:pt x="795" y="13"/>
                    </a:cubicBezTo>
                    <a:cubicBezTo>
                      <a:pt x="795" y="13"/>
                      <a:pt x="537" y="232"/>
                      <a:pt x="248" y="350"/>
                    </a:cubicBezTo>
                    <a:cubicBezTo>
                      <a:pt x="0" y="450"/>
                      <a:pt x="226" y="790"/>
                      <a:pt x="580" y="790"/>
                    </a:cubicBezTo>
                    <a:cubicBezTo>
                      <a:pt x="641" y="790"/>
                      <a:pt x="705" y="780"/>
                      <a:pt x="772" y="757"/>
                    </a:cubicBezTo>
                    <a:cubicBezTo>
                      <a:pt x="1184" y="612"/>
                      <a:pt x="1055" y="0"/>
                      <a:pt x="8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61;p33">
                <a:extLst>
                  <a:ext uri="{FF2B5EF4-FFF2-40B4-BE49-F238E27FC236}">
                    <a16:creationId xmlns:a16="http://schemas.microsoft.com/office/drawing/2014/main" id="{55B8A2A9-A0B7-4213-ADB3-3B5F031AFA25}"/>
                  </a:ext>
                </a:extLst>
              </p:cNvPr>
              <p:cNvSpPr/>
              <p:nvPr/>
            </p:nvSpPr>
            <p:spPr>
              <a:xfrm>
                <a:off x="7972049" y="2978590"/>
                <a:ext cx="62223" cy="27656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64" extrusionOk="0">
                    <a:moveTo>
                      <a:pt x="159" y="1"/>
                    </a:moveTo>
                    <a:cubicBezTo>
                      <a:pt x="94" y="1"/>
                      <a:pt x="44" y="22"/>
                      <a:pt x="40" y="22"/>
                    </a:cubicBezTo>
                    <a:cubicBezTo>
                      <a:pt x="16" y="38"/>
                      <a:pt x="1" y="61"/>
                      <a:pt x="16" y="85"/>
                    </a:cubicBezTo>
                    <a:cubicBezTo>
                      <a:pt x="22" y="102"/>
                      <a:pt x="40" y="115"/>
                      <a:pt x="58" y="115"/>
                    </a:cubicBezTo>
                    <a:cubicBezTo>
                      <a:pt x="65" y="115"/>
                      <a:pt x="72" y="113"/>
                      <a:pt x="79" y="108"/>
                    </a:cubicBezTo>
                    <a:cubicBezTo>
                      <a:pt x="79" y="108"/>
                      <a:pt x="113" y="92"/>
                      <a:pt x="158" y="92"/>
                    </a:cubicBezTo>
                    <a:cubicBezTo>
                      <a:pt x="196" y="92"/>
                      <a:pt x="243" y="104"/>
                      <a:pt x="282" y="147"/>
                    </a:cubicBezTo>
                    <a:cubicBezTo>
                      <a:pt x="290" y="155"/>
                      <a:pt x="306" y="163"/>
                      <a:pt x="314" y="163"/>
                    </a:cubicBezTo>
                    <a:cubicBezTo>
                      <a:pt x="329" y="163"/>
                      <a:pt x="337" y="155"/>
                      <a:pt x="345" y="147"/>
                    </a:cubicBezTo>
                    <a:cubicBezTo>
                      <a:pt x="368" y="132"/>
                      <a:pt x="368" y="101"/>
                      <a:pt x="353" y="85"/>
                    </a:cubicBezTo>
                    <a:cubicBezTo>
                      <a:pt x="290" y="18"/>
                      <a:pt x="218" y="1"/>
                      <a:pt x="159" y="1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62;p33">
                <a:extLst>
                  <a:ext uri="{FF2B5EF4-FFF2-40B4-BE49-F238E27FC236}">
                    <a16:creationId xmlns:a16="http://schemas.microsoft.com/office/drawing/2014/main" id="{DBC6CF6A-9F76-4B73-8F9E-4855B7DF9490}"/>
                  </a:ext>
                </a:extLst>
              </p:cNvPr>
              <p:cNvSpPr/>
              <p:nvPr/>
            </p:nvSpPr>
            <p:spPr>
              <a:xfrm>
                <a:off x="8077607" y="2645876"/>
                <a:ext cx="113653" cy="50084"/>
              </a:xfrm>
              <a:custGeom>
                <a:avLst/>
                <a:gdLst/>
                <a:ahLst/>
                <a:cxnLst/>
                <a:rect l="l" t="t" r="r" b="b"/>
                <a:pathLst>
                  <a:path w="674" h="297" extrusionOk="0">
                    <a:moveTo>
                      <a:pt x="285" y="1"/>
                    </a:moveTo>
                    <a:cubicBezTo>
                      <a:pt x="182" y="1"/>
                      <a:pt x="99" y="33"/>
                      <a:pt x="55" y="70"/>
                    </a:cubicBezTo>
                    <a:cubicBezTo>
                      <a:pt x="1" y="117"/>
                      <a:pt x="8" y="164"/>
                      <a:pt x="40" y="188"/>
                    </a:cubicBezTo>
                    <a:cubicBezTo>
                      <a:pt x="79" y="211"/>
                      <a:pt x="126" y="219"/>
                      <a:pt x="181" y="227"/>
                    </a:cubicBezTo>
                    <a:cubicBezTo>
                      <a:pt x="228" y="227"/>
                      <a:pt x="282" y="235"/>
                      <a:pt x="321" y="243"/>
                    </a:cubicBezTo>
                    <a:cubicBezTo>
                      <a:pt x="368" y="250"/>
                      <a:pt x="415" y="266"/>
                      <a:pt x="462" y="274"/>
                    </a:cubicBezTo>
                    <a:cubicBezTo>
                      <a:pt x="501" y="285"/>
                      <a:pt x="536" y="296"/>
                      <a:pt x="567" y="296"/>
                    </a:cubicBezTo>
                    <a:cubicBezTo>
                      <a:pt x="580" y="296"/>
                      <a:pt x="592" y="294"/>
                      <a:pt x="603" y="290"/>
                    </a:cubicBezTo>
                    <a:cubicBezTo>
                      <a:pt x="650" y="282"/>
                      <a:pt x="674" y="243"/>
                      <a:pt x="642" y="180"/>
                    </a:cubicBezTo>
                    <a:cubicBezTo>
                      <a:pt x="611" y="117"/>
                      <a:pt x="517" y="39"/>
                      <a:pt x="368" y="8"/>
                    </a:cubicBezTo>
                    <a:cubicBezTo>
                      <a:pt x="339" y="3"/>
                      <a:pt x="311" y="1"/>
                      <a:pt x="285" y="1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63;p33">
                <a:extLst>
                  <a:ext uri="{FF2B5EF4-FFF2-40B4-BE49-F238E27FC236}">
                    <a16:creationId xmlns:a16="http://schemas.microsoft.com/office/drawing/2014/main" id="{9646787F-1832-4C3B-95A1-BCB4D33AD59E}"/>
                  </a:ext>
                </a:extLst>
              </p:cNvPr>
              <p:cNvSpPr/>
              <p:nvPr/>
            </p:nvSpPr>
            <p:spPr>
              <a:xfrm>
                <a:off x="7891615" y="2620750"/>
                <a:ext cx="115002" cy="4266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53" extrusionOk="0">
                    <a:moveTo>
                      <a:pt x="345" y="0"/>
                    </a:moveTo>
                    <a:cubicBezTo>
                      <a:pt x="196" y="0"/>
                      <a:pt x="86" y="55"/>
                      <a:pt x="47" y="110"/>
                    </a:cubicBezTo>
                    <a:cubicBezTo>
                      <a:pt x="0" y="165"/>
                      <a:pt x="16" y="212"/>
                      <a:pt x="55" y="227"/>
                    </a:cubicBezTo>
                    <a:cubicBezTo>
                      <a:pt x="94" y="243"/>
                      <a:pt x="149" y="243"/>
                      <a:pt x="196" y="243"/>
                    </a:cubicBezTo>
                    <a:lnTo>
                      <a:pt x="345" y="243"/>
                    </a:lnTo>
                    <a:cubicBezTo>
                      <a:pt x="384" y="243"/>
                      <a:pt x="439" y="243"/>
                      <a:pt x="486" y="251"/>
                    </a:cubicBezTo>
                    <a:cubicBezTo>
                      <a:pt x="513" y="251"/>
                      <a:pt x="538" y="253"/>
                      <a:pt x="562" y="253"/>
                    </a:cubicBezTo>
                    <a:cubicBezTo>
                      <a:pt x="585" y="253"/>
                      <a:pt x="607" y="251"/>
                      <a:pt x="626" y="243"/>
                    </a:cubicBezTo>
                    <a:cubicBezTo>
                      <a:pt x="666" y="227"/>
                      <a:pt x="681" y="188"/>
                      <a:pt x="642" y="126"/>
                    </a:cubicBezTo>
                    <a:cubicBezTo>
                      <a:pt x="603" y="71"/>
                      <a:pt x="493" y="8"/>
                      <a:pt x="345" y="0"/>
                    </a:cubicBezTo>
                    <a:close/>
                  </a:path>
                </a:pathLst>
              </a:custGeom>
              <a:solidFill>
                <a:srgbClr val="3015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64;p33">
                <a:extLst>
                  <a:ext uri="{FF2B5EF4-FFF2-40B4-BE49-F238E27FC236}">
                    <a16:creationId xmlns:a16="http://schemas.microsoft.com/office/drawing/2014/main" id="{F6E3B213-4C74-44B3-9C79-FA93636DBD77}"/>
                  </a:ext>
                </a:extLst>
              </p:cNvPr>
              <p:cNvSpPr/>
              <p:nvPr/>
            </p:nvSpPr>
            <p:spPr>
              <a:xfrm>
                <a:off x="8107959" y="2741997"/>
                <a:ext cx="30521" cy="30691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2" extrusionOk="0">
                    <a:moveTo>
                      <a:pt x="81" y="0"/>
                    </a:moveTo>
                    <a:cubicBezTo>
                      <a:pt x="33" y="0"/>
                      <a:pt x="1" y="37"/>
                      <a:pt x="1" y="87"/>
                    </a:cubicBezTo>
                    <a:cubicBezTo>
                      <a:pt x="1" y="134"/>
                      <a:pt x="40" y="173"/>
                      <a:pt x="87" y="181"/>
                    </a:cubicBezTo>
                    <a:cubicBezTo>
                      <a:pt x="134" y="181"/>
                      <a:pt x="181" y="142"/>
                      <a:pt x="181" y="87"/>
                    </a:cubicBezTo>
                    <a:cubicBezTo>
                      <a:pt x="181" y="40"/>
                      <a:pt x="141" y="1"/>
                      <a:pt x="95" y="1"/>
                    </a:cubicBezTo>
                    <a:cubicBezTo>
                      <a:pt x="90" y="1"/>
                      <a:pt x="85" y="0"/>
                      <a:pt x="81" y="0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65;p33">
                <a:extLst>
                  <a:ext uri="{FF2B5EF4-FFF2-40B4-BE49-F238E27FC236}">
                    <a16:creationId xmlns:a16="http://schemas.microsoft.com/office/drawing/2014/main" id="{D6E0E504-BD71-4B86-A790-54C5E549E9D8}"/>
                  </a:ext>
                </a:extLst>
              </p:cNvPr>
              <p:cNvSpPr/>
              <p:nvPr/>
            </p:nvSpPr>
            <p:spPr>
              <a:xfrm>
                <a:off x="7941696" y="2722098"/>
                <a:ext cx="30521" cy="2968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6" extrusionOk="0">
                    <a:moveTo>
                      <a:pt x="81" y="1"/>
                    </a:moveTo>
                    <a:cubicBezTo>
                      <a:pt x="33" y="1"/>
                      <a:pt x="1" y="38"/>
                      <a:pt x="1" y="88"/>
                    </a:cubicBezTo>
                    <a:cubicBezTo>
                      <a:pt x="1" y="135"/>
                      <a:pt x="40" y="174"/>
                      <a:pt x="87" y="174"/>
                    </a:cubicBezTo>
                    <a:cubicBezTo>
                      <a:pt x="91" y="175"/>
                      <a:pt x="95" y="175"/>
                      <a:pt x="99" y="175"/>
                    </a:cubicBezTo>
                    <a:cubicBezTo>
                      <a:pt x="141" y="175"/>
                      <a:pt x="181" y="138"/>
                      <a:pt x="181" y="88"/>
                    </a:cubicBezTo>
                    <a:cubicBezTo>
                      <a:pt x="181" y="41"/>
                      <a:pt x="142" y="2"/>
                      <a:pt x="95" y="2"/>
                    </a:cubicBezTo>
                    <a:cubicBezTo>
                      <a:pt x="90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rgbClr val="21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66;p33">
                <a:extLst>
                  <a:ext uri="{FF2B5EF4-FFF2-40B4-BE49-F238E27FC236}">
                    <a16:creationId xmlns:a16="http://schemas.microsoft.com/office/drawing/2014/main" id="{E422AA32-D285-4FE1-B6FF-14D2903227F7}"/>
                  </a:ext>
                </a:extLst>
              </p:cNvPr>
              <p:cNvSpPr/>
              <p:nvPr/>
            </p:nvSpPr>
            <p:spPr>
              <a:xfrm>
                <a:off x="7944394" y="2717883"/>
                <a:ext cx="68799" cy="151096"/>
              </a:xfrm>
              <a:custGeom>
                <a:avLst/>
                <a:gdLst/>
                <a:ahLst/>
                <a:cxnLst/>
                <a:rect l="l" t="t" r="r" b="b"/>
                <a:pathLst>
                  <a:path w="408" h="896" extrusionOk="0">
                    <a:moveTo>
                      <a:pt x="318" y="0"/>
                    </a:moveTo>
                    <a:cubicBezTo>
                      <a:pt x="299" y="0"/>
                      <a:pt x="280" y="9"/>
                      <a:pt x="274" y="27"/>
                    </a:cubicBezTo>
                    <a:lnTo>
                      <a:pt x="8" y="637"/>
                    </a:lnTo>
                    <a:cubicBezTo>
                      <a:pt x="0" y="668"/>
                      <a:pt x="0" y="692"/>
                      <a:pt x="8" y="715"/>
                    </a:cubicBezTo>
                    <a:cubicBezTo>
                      <a:pt x="24" y="770"/>
                      <a:pt x="102" y="895"/>
                      <a:pt x="321" y="895"/>
                    </a:cubicBezTo>
                    <a:lnTo>
                      <a:pt x="360" y="895"/>
                    </a:lnTo>
                    <a:cubicBezTo>
                      <a:pt x="384" y="895"/>
                      <a:pt x="407" y="872"/>
                      <a:pt x="407" y="841"/>
                    </a:cubicBezTo>
                    <a:cubicBezTo>
                      <a:pt x="399" y="817"/>
                      <a:pt x="384" y="802"/>
                      <a:pt x="353" y="802"/>
                    </a:cubicBezTo>
                    <a:cubicBezTo>
                      <a:pt x="344" y="802"/>
                      <a:pt x="337" y="802"/>
                      <a:pt x="329" y="802"/>
                    </a:cubicBezTo>
                    <a:cubicBezTo>
                      <a:pt x="160" y="802"/>
                      <a:pt x="109" y="721"/>
                      <a:pt x="94" y="676"/>
                    </a:cubicBezTo>
                    <a:lnTo>
                      <a:pt x="360" y="66"/>
                    </a:lnTo>
                    <a:cubicBezTo>
                      <a:pt x="368" y="43"/>
                      <a:pt x="360" y="11"/>
                      <a:pt x="337" y="3"/>
                    </a:cubicBezTo>
                    <a:cubicBezTo>
                      <a:pt x="331" y="1"/>
                      <a:pt x="325" y="0"/>
                      <a:pt x="318" y="0"/>
                    </a:cubicBezTo>
                    <a:close/>
                  </a:path>
                </a:pathLst>
              </a:custGeom>
              <a:solidFill>
                <a:srgbClr val="8138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67;p33">
                <a:extLst>
                  <a:ext uri="{FF2B5EF4-FFF2-40B4-BE49-F238E27FC236}">
                    <a16:creationId xmlns:a16="http://schemas.microsoft.com/office/drawing/2014/main" id="{4CEC4F3C-8A50-4161-96B3-46E1D27EC3F4}"/>
                  </a:ext>
                </a:extLst>
              </p:cNvPr>
              <p:cNvSpPr/>
              <p:nvPr/>
            </p:nvSpPr>
            <p:spPr>
              <a:xfrm>
                <a:off x="7499733" y="5014163"/>
                <a:ext cx="370976" cy="227100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13467" extrusionOk="0">
                    <a:moveTo>
                      <a:pt x="2199" y="1"/>
                    </a:moveTo>
                    <a:lnTo>
                      <a:pt x="1" y="13467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68;p33">
                <a:extLst>
                  <a:ext uri="{FF2B5EF4-FFF2-40B4-BE49-F238E27FC236}">
                    <a16:creationId xmlns:a16="http://schemas.microsoft.com/office/drawing/2014/main" id="{38A3733E-5093-4C5B-9F4E-D7C172C54445}"/>
                  </a:ext>
                </a:extLst>
              </p:cNvPr>
              <p:cNvSpPr/>
              <p:nvPr/>
            </p:nvSpPr>
            <p:spPr>
              <a:xfrm>
                <a:off x="8398329" y="4968126"/>
                <a:ext cx="6998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3740" extrusionOk="0">
                    <a:moveTo>
                      <a:pt x="0" y="0"/>
                    </a:moveTo>
                    <a:lnTo>
                      <a:pt x="415" y="13740"/>
                    </a:lnTo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69;p33">
                <a:extLst>
                  <a:ext uri="{FF2B5EF4-FFF2-40B4-BE49-F238E27FC236}">
                    <a16:creationId xmlns:a16="http://schemas.microsoft.com/office/drawing/2014/main" id="{09B09C00-CF48-4D42-B8AC-33B85297ED09}"/>
                  </a:ext>
                </a:extLst>
              </p:cNvPr>
              <p:cNvSpPr/>
              <p:nvPr/>
            </p:nvSpPr>
            <p:spPr>
              <a:xfrm>
                <a:off x="8462912" y="4576222"/>
                <a:ext cx="174359" cy="295616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753" extrusionOk="0">
                    <a:moveTo>
                      <a:pt x="79" y="0"/>
                    </a:moveTo>
                    <a:cubicBezTo>
                      <a:pt x="63" y="0"/>
                      <a:pt x="55" y="8"/>
                      <a:pt x="55" y="16"/>
                    </a:cubicBezTo>
                    <a:lnTo>
                      <a:pt x="32" y="438"/>
                    </a:lnTo>
                    <a:cubicBezTo>
                      <a:pt x="0" y="994"/>
                      <a:pt x="353" y="1518"/>
                      <a:pt x="877" y="1706"/>
                    </a:cubicBezTo>
                    <a:lnTo>
                      <a:pt x="1002" y="1745"/>
                    </a:lnTo>
                    <a:cubicBezTo>
                      <a:pt x="1002" y="1753"/>
                      <a:pt x="1002" y="1753"/>
                      <a:pt x="1010" y="1753"/>
                    </a:cubicBezTo>
                    <a:cubicBezTo>
                      <a:pt x="1018" y="1753"/>
                      <a:pt x="1025" y="1745"/>
                      <a:pt x="1025" y="1737"/>
                    </a:cubicBezTo>
                    <a:cubicBezTo>
                      <a:pt x="1033" y="1729"/>
                      <a:pt x="1025" y="1714"/>
                      <a:pt x="1018" y="1714"/>
                    </a:cubicBezTo>
                    <a:lnTo>
                      <a:pt x="892" y="1667"/>
                    </a:lnTo>
                    <a:cubicBezTo>
                      <a:pt x="384" y="1487"/>
                      <a:pt x="47" y="978"/>
                      <a:pt x="71" y="438"/>
                    </a:cubicBezTo>
                    <a:lnTo>
                      <a:pt x="94" y="16"/>
                    </a:lnTo>
                    <a:cubicBezTo>
                      <a:pt x="94" y="8"/>
                      <a:pt x="86" y="0"/>
                      <a:pt x="79" y="0"/>
                    </a:cubicBezTo>
                    <a:close/>
                  </a:path>
                </a:pathLst>
              </a:custGeom>
              <a:solidFill>
                <a:srgbClr val="DB86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70;p33">
                <a:extLst>
                  <a:ext uri="{FF2B5EF4-FFF2-40B4-BE49-F238E27FC236}">
                    <a16:creationId xmlns:a16="http://schemas.microsoft.com/office/drawing/2014/main" id="{C5C60EB3-1F6F-4EFE-9204-DE09D750E0E8}"/>
                  </a:ext>
                </a:extLst>
              </p:cNvPr>
              <p:cNvSpPr/>
              <p:nvPr/>
            </p:nvSpPr>
            <p:spPr>
              <a:xfrm>
                <a:off x="7245112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0" y="1"/>
                    </a:moveTo>
                    <a:lnTo>
                      <a:pt x="0" y="494"/>
                    </a:lnTo>
                    <a:lnTo>
                      <a:pt x="3388" y="494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71;p33">
                <a:extLst>
                  <a:ext uri="{FF2B5EF4-FFF2-40B4-BE49-F238E27FC236}">
                    <a16:creationId xmlns:a16="http://schemas.microsoft.com/office/drawing/2014/main" id="{EA60890E-CCC5-4F1B-AE99-BC3CA2057A94}"/>
                  </a:ext>
                </a:extLst>
              </p:cNvPr>
              <p:cNvSpPr/>
              <p:nvPr/>
            </p:nvSpPr>
            <p:spPr>
              <a:xfrm>
                <a:off x="8144888" y="7284980"/>
                <a:ext cx="571471" cy="83305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494" extrusionOk="0">
                    <a:moveTo>
                      <a:pt x="1" y="1"/>
                    </a:moveTo>
                    <a:lnTo>
                      <a:pt x="1" y="494"/>
                    </a:lnTo>
                    <a:lnTo>
                      <a:pt x="3389" y="494"/>
                    </a:lnTo>
                    <a:lnTo>
                      <a:pt x="3389" y="1"/>
                    </a:lnTo>
                    <a:close/>
                  </a:path>
                </a:pathLst>
              </a:custGeom>
              <a:solidFill>
                <a:srgbClr val="EA9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872;p33">
                <a:extLst>
                  <a:ext uri="{FF2B5EF4-FFF2-40B4-BE49-F238E27FC236}">
                    <a16:creationId xmlns:a16="http://schemas.microsoft.com/office/drawing/2014/main" id="{DFBFEEEA-8E6A-4621-AA1A-2AC362F9FE61}"/>
                  </a:ext>
                </a:extLst>
              </p:cNvPr>
              <p:cNvSpPr/>
              <p:nvPr/>
            </p:nvSpPr>
            <p:spPr>
              <a:xfrm>
                <a:off x="8390404" y="4968126"/>
                <a:ext cx="85830" cy="2317037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3740" extrusionOk="0">
                    <a:moveTo>
                      <a:pt x="94" y="0"/>
                    </a:moveTo>
                    <a:lnTo>
                      <a:pt x="0" y="8"/>
                    </a:lnTo>
                    <a:lnTo>
                      <a:pt x="415" y="13740"/>
                    </a:lnTo>
                    <a:lnTo>
                      <a:pt x="509" y="1373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873;p33">
                <a:extLst>
                  <a:ext uri="{FF2B5EF4-FFF2-40B4-BE49-F238E27FC236}">
                    <a16:creationId xmlns:a16="http://schemas.microsoft.com/office/drawing/2014/main" id="{2DAE89A2-3B12-4C4E-83DC-38B596A0590C}"/>
                  </a:ext>
                </a:extLst>
              </p:cNvPr>
              <p:cNvSpPr/>
              <p:nvPr/>
            </p:nvSpPr>
            <p:spPr>
              <a:xfrm>
                <a:off x="7491808" y="5012983"/>
                <a:ext cx="386826" cy="2273529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3482" extrusionOk="0">
                    <a:moveTo>
                      <a:pt x="2199" y="0"/>
                    </a:moveTo>
                    <a:lnTo>
                      <a:pt x="1" y="13466"/>
                    </a:lnTo>
                    <a:lnTo>
                      <a:pt x="87" y="13482"/>
                    </a:lnTo>
                    <a:lnTo>
                      <a:pt x="2293" y="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874;p33">
                <a:extLst>
                  <a:ext uri="{FF2B5EF4-FFF2-40B4-BE49-F238E27FC236}">
                    <a16:creationId xmlns:a16="http://schemas.microsoft.com/office/drawing/2014/main" id="{651FC1E0-D27D-48B3-8542-E70CA702D512}"/>
                  </a:ext>
                </a:extLst>
              </p:cNvPr>
              <p:cNvSpPr/>
              <p:nvPr/>
            </p:nvSpPr>
            <p:spPr>
              <a:xfrm>
                <a:off x="8454987" y="4568297"/>
                <a:ext cx="190209" cy="311468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847" extrusionOk="0">
                    <a:moveTo>
                      <a:pt x="126" y="0"/>
                    </a:moveTo>
                    <a:cubicBezTo>
                      <a:pt x="110" y="0"/>
                      <a:pt x="87" y="0"/>
                      <a:pt x="79" y="16"/>
                    </a:cubicBezTo>
                    <a:cubicBezTo>
                      <a:pt x="63" y="24"/>
                      <a:pt x="55" y="47"/>
                      <a:pt x="55" y="63"/>
                    </a:cubicBezTo>
                    <a:lnTo>
                      <a:pt x="32" y="478"/>
                    </a:lnTo>
                    <a:cubicBezTo>
                      <a:pt x="0" y="1057"/>
                      <a:pt x="360" y="1604"/>
                      <a:pt x="908" y="1800"/>
                    </a:cubicBezTo>
                    <a:lnTo>
                      <a:pt x="1033" y="1839"/>
                    </a:lnTo>
                    <a:lnTo>
                      <a:pt x="1049" y="1847"/>
                    </a:lnTo>
                    <a:lnTo>
                      <a:pt x="1057" y="1847"/>
                    </a:lnTo>
                    <a:cubicBezTo>
                      <a:pt x="1080" y="1847"/>
                      <a:pt x="1112" y="1823"/>
                      <a:pt x="1119" y="1800"/>
                    </a:cubicBezTo>
                    <a:cubicBezTo>
                      <a:pt x="1127" y="1784"/>
                      <a:pt x="1119" y="1761"/>
                      <a:pt x="1119" y="1745"/>
                    </a:cubicBezTo>
                    <a:cubicBezTo>
                      <a:pt x="1112" y="1729"/>
                      <a:pt x="1096" y="1722"/>
                      <a:pt x="1080" y="1714"/>
                    </a:cubicBezTo>
                    <a:lnTo>
                      <a:pt x="955" y="1667"/>
                    </a:lnTo>
                    <a:cubicBezTo>
                      <a:pt x="462" y="1495"/>
                      <a:pt x="141" y="1010"/>
                      <a:pt x="165" y="485"/>
                    </a:cubicBezTo>
                    <a:lnTo>
                      <a:pt x="188" y="71"/>
                    </a:lnTo>
                    <a:cubicBezTo>
                      <a:pt x="188" y="47"/>
                      <a:pt x="180" y="32"/>
                      <a:pt x="173" y="16"/>
                    </a:cubicBezTo>
                    <a:cubicBezTo>
                      <a:pt x="157" y="8"/>
                      <a:pt x="141" y="0"/>
                      <a:pt x="1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" name="Google Shape;7791;p69">
            <a:extLst>
              <a:ext uri="{FF2B5EF4-FFF2-40B4-BE49-F238E27FC236}">
                <a16:creationId xmlns:a16="http://schemas.microsoft.com/office/drawing/2014/main" id="{B1DD61A3-4712-4753-B9FE-B23443CDFFCC}"/>
              </a:ext>
            </a:extLst>
          </p:cNvPr>
          <p:cNvGrpSpPr/>
          <p:nvPr/>
        </p:nvGrpSpPr>
        <p:grpSpPr>
          <a:xfrm>
            <a:off x="506431" y="2343710"/>
            <a:ext cx="651924" cy="837318"/>
            <a:chOff x="7606826" y="2419290"/>
            <a:chExt cx="274550" cy="354728"/>
          </a:xfrm>
        </p:grpSpPr>
        <p:sp>
          <p:nvSpPr>
            <p:cNvPr id="186" name="Google Shape;7792;p69">
              <a:extLst>
                <a:ext uri="{FF2B5EF4-FFF2-40B4-BE49-F238E27FC236}">
                  <a16:creationId xmlns:a16="http://schemas.microsoft.com/office/drawing/2014/main" id="{3BB2CD39-C2DA-4F26-B62B-3FA8FA0E3F2E}"/>
                </a:ext>
              </a:extLst>
            </p:cNvPr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93;p69">
              <a:extLst>
                <a:ext uri="{FF2B5EF4-FFF2-40B4-BE49-F238E27FC236}">
                  <a16:creationId xmlns:a16="http://schemas.microsoft.com/office/drawing/2014/main" id="{D956D820-F811-4059-8A25-F3CE2F93FFB2}"/>
                </a:ext>
              </a:extLst>
            </p:cNvPr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94;p69">
              <a:extLst>
                <a:ext uri="{FF2B5EF4-FFF2-40B4-BE49-F238E27FC236}">
                  <a16:creationId xmlns:a16="http://schemas.microsoft.com/office/drawing/2014/main" id="{E4409E0A-D7C6-4AF4-900F-BE695E6C375E}"/>
                </a:ext>
              </a:extLst>
            </p:cNvPr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95;p69">
              <a:extLst>
                <a:ext uri="{FF2B5EF4-FFF2-40B4-BE49-F238E27FC236}">
                  <a16:creationId xmlns:a16="http://schemas.microsoft.com/office/drawing/2014/main" id="{F920BFAB-7E23-4C81-929B-4B4C9E18500A}"/>
                </a:ext>
              </a:extLst>
            </p:cNvPr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96;p69">
              <a:extLst>
                <a:ext uri="{FF2B5EF4-FFF2-40B4-BE49-F238E27FC236}">
                  <a16:creationId xmlns:a16="http://schemas.microsoft.com/office/drawing/2014/main" id="{A109064F-6B15-4266-AD6C-7D804A605E26}"/>
                </a:ext>
              </a:extLst>
            </p:cNvPr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97;p69">
              <a:extLst>
                <a:ext uri="{FF2B5EF4-FFF2-40B4-BE49-F238E27FC236}">
                  <a16:creationId xmlns:a16="http://schemas.microsoft.com/office/drawing/2014/main" id="{97B80731-30B3-4A94-8E01-7D159849A053}"/>
                </a:ext>
              </a:extLst>
            </p:cNvPr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798;p69">
              <a:extLst>
                <a:ext uri="{FF2B5EF4-FFF2-40B4-BE49-F238E27FC236}">
                  <a16:creationId xmlns:a16="http://schemas.microsoft.com/office/drawing/2014/main" id="{467706D5-8FC7-452F-8A97-6A0A08D3CD0A}"/>
                </a:ext>
              </a:extLst>
            </p:cNvPr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799;p69">
              <a:extLst>
                <a:ext uri="{FF2B5EF4-FFF2-40B4-BE49-F238E27FC236}">
                  <a16:creationId xmlns:a16="http://schemas.microsoft.com/office/drawing/2014/main" id="{86D65181-2B7D-4CD9-94A7-8A9AA278146C}"/>
                </a:ext>
              </a:extLst>
            </p:cNvPr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800;p69">
              <a:extLst>
                <a:ext uri="{FF2B5EF4-FFF2-40B4-BE49-F238E27FC236}">
                  <a16:creationId xmlns:a16="http://schemas.microsoft.com/office/drawing/2014/main" id="{51BC4CD4-2A2A-4175-9A1B-20C222B4916D}"/>
                </a:ext>
              </a:extLst>
            </p:cNvPr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801;p69">
              <a:extLst>
                <a:ext uri="{FF2B5EF4-FFF2-40B4-BE49-F238E27FC236}">
                  <a16:creationId xmlns:a16="http://schemas.microsoft.com/office/drawing/2014/main" id="{A9243585-3151-4510-9D12-9A61A2BB2261}"/>
                </a:ext>
              </a:extLst>
            </p:cNvPr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802;p69">
              <a:extLst>
                <a:ext uri="{FF2B5EF4-FFF2-40B4-BE49-F238E27FC236}">
                  <a16:creationId xmlns:a16="http://schemas.microsoft.com/office/drawing/2014/main" id="{A4DAE89C-E6DD-42D0-AC47-6F50B8D628EA}"/>
                </a:ext>
              </a:extLst>
            </p:cNvPr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803;p69">
              <a:extLst>
                <a:ext uri="{FF2B5EF4-FFF2-40B4-BE49-F238E27FC236}">
                  <a16:creationId xmlns:a16="http://schemas.microsoft.com/office/drawing/2014/main" id="{90C8BDD6-3D29-431A-93BB-592B9A068989}"/>
                </a:ext>
              </a:extLst>
            </p:cNvPr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804;p69">
              <a:extLst>
                <a:ext uri="{FF2B5EF4-FFF2-40B4-BE49-F238E27FC236}">
                  <a16:creationId xmlns:a16="http://schemas.microsoft.com/office/drawing/2014/main" id="{FD4839F4-C58F-4D59-8CA7-BF540A19FB6F}"/>
                </a:ext>
              </a:extLst>
            </p:cNvPr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805;p69">
              <a:extLst>
                <a:ext uri="{FF2B5EF4-FFF2-40B4-BE49-F238E27FC236}">
                  <a16:creationId xmlns:a16="http://schemas.microsoft.com/office/drawing/2014/main" id="{03CC9BC9-0C3A-46EB-A998-EC951F7746F6}"/>
                </a:ext>
              </a:extLst>
            </p:cNvPr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806;p69">
              <a:extLst>
                <a:ext uri="{FF2B5EF4-FFF2-40B4-BE49-F238E27FC236}">
                  <a16:creationId xmlns:a16="http://schemas.microsoft.com/office/drawing/2014/main" id="{2B90B306-19A8-46A8-A5C7-37D5A7049278}"/>
                </a:ext>
              </a:extLst>
            </p:cNvPr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1281;p43">
            <a:extLst>
              <a:ext uri="{FF2B5EF4-FFF2-40B4-BE49-F238E27FC236}">
                <a16:creationId xmlns:a16="http://schemas.microsoft.com/office/drawing/2014/main" id="{7E16A432-670A-4267-898B-E9D77EDD3CBE}"/>
              </a:ext>
            </a:extLst>
          </p:cNvPr>
          <p:cNvSpPr/>
          <p:nvPr/>
        </p:nvSpPr>
        <p:spPr>
          <a:xfrm>
            <a:off x="364706" y="3863470"/>
            <a:ext cx="918935" cy="943464"/>
          </a:xfrm>
          <a:prstGeom prst="roundRect">
            <a:avLst>
              <a:gd name="adj" fmla="val 16667"/>
            </a:avLst>
          </a:prstGeom>
          <a:solidFill>
            <a:srgbClr val="FFA79B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7807;p69">
            <a:extLst>
              <a:ext uri="{FF2B5EF4-FFF2-40B4-BE49-F238E27FC236}">
                <a16:creationId xmlns:a16="http://schemas.microsoft.com/office/drawing/2014/main" id="{4B858C96-8A94-4A62-B1E0-5B9D33B4AACB}"/>
              </a:ext>
            </a:extLst>
          </p:cNvPr>
          <p:cNvGrpSpPr/>
          <p:nvPr/>
        </p:nvGrpSpPr>
        <p:grpSpPr>
          <a:xfrm>
            <a:off x="525955" y="3938989"/>
            <a:ext cx="639545" cy="808010"/>
            <a:chOff x="8062968" y="2419290"/>
            <a:chExt cx="263316" cy="354728"/>
          </a:xfrm>
        </p:grpSpPr>
        <p:sp>
          <p:nvSpPr>
            <p:cNvPr id="204" name="Google Shape;7808;p69">
              <a:extLst>
                <a:ext uri="{FF2B5EF4-FFF2-40B4-BE49-F238E27FC236}">
                  <a16:creationId xmlns:a16="http://schemas.microsoft.com/office/drawing/2014/main" id="{67852C30-56FD-4A9D-80AE-B95D76295021}"/>
                </a:ext>
              </a:extLst>
            </p:cNvPr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809;p69">
              <a:extLst>
                <a:ext uri="{FF2B5EF4-FFF2-40B4-BE49-F238E27FC236}">
                  <a16:creationId xmlns:a16="http://schemas.microsoft.com/office/drawing/2014/main" id="{124EF333-9139-4F53-B557-76B888876685}"/>
                </a:ext>
              </a:extLst>
            </p:cNvPr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810;p69">
              <a:extLst>
                <a:ext uri="{FF2B5EF4-FFF2-40B4-BE49-F238E27FC236}">
                  <a16:creationId xmlns:a16="http://schemas.microsoft.com/office/drawing/2014/main" id="{0D6C81EA-9421-4466-9613-CC13173F9B77}"/>
                </a:ext>
              </a:extLst>
            </p:cNvPr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811;p69">
              <a:extLst>
                <a:ext uri="{FF2B5EF4-FFF2-40B4-BE49-F238E27FC236}">
                  <a16:creationId xmlns:a16="http://schemas.microsoft.com/office/drawing/2014/main" id="{514B6C8B-7945-42EF-9EDD-BE08DA7B83C5}"/>
                </a:ext>
              </a:extLst>
            </p:cNvPr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812;p69">
              <a:extLst>
                <a:ext uri="{FF2B5EF4-FFF2-40B4-BE49-F238E27FC236}">
                  <a16:creationId xmlns:a16="http://schemas.microsoft.com/office/drawing/2014/main" id="{2470379A-B269-404C-B972-FBF015C43DA6}"/>
                </a:ext>
              </a:extLst>
            </p:cNvPr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813;p69">
              <a:extLst>
                <a:ext uri="{FF2B5EF4-FFF2-40B4-BE49-F238E27FC236}">
                  <a16:creationId xmlns:a16="http://schemas.microsoft.com/office/drawing/2014/main" id="{14320871-8BAC-44F0-BB7E-CE6C913A33B3}"/>
                </a:ext>
              </a:extLst>
            </p:cNvPr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814;p69">
              <a:extLst>
                <a:ext uri="{FF2B5EF4-FFF2-40B4-BE49-F238E27FC236}">
                  <a16:creationId xmlns:a16="http://schemas.microsoft.com/office/drawing/2014/main" id="{05D99C9A-A792-4047-8515-00D6FA005D44}"/>
                </a:ext>
              </a:extLst>
            </p:cNvPr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815;p69">
              <a:extLst>
                <a:ext uri="{FF2B5EF4-FFF2-40B4-BE49-F238E27FC236}">
                  <a16:creationId xmlns:a16="http://schemas.microsoft.com/office/drawing/2014/main" id="{1CCB0B77-D1A7-49F1-BBB4-C0AEBFDD6F8D}"/>
                </a:ext>
              </a:extLst>
            </p:cNvPr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816;p69">
              <a:extLst>
                <a:ext uri="{FF2B5EF4-FFF2-40B4-BE49-F238E27FC236}">
                  <a16:creationId xmlns:a16="http://schemas.microsoft.com/office/drawing/2014/main" id="{8C0C7544-351B-4583-903B-6CE572CF5BFB}"/>
                </a:ext>
              </a:extLst>
            </p:cNvPr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817;p69">
              <a:extLst>
                <a:ext uri="{FF2B5EF4-FFF2-40B4-BE49-F238E27FC236}">
                  <a16:creationId xmlns:a16="http://schemas.microsoft.com/office/drawing/2014/main" id="{52386577-3B14-406B-B08D-CD1C36E13F22}"/>
                </a:ext>
              </a:extLst>
            </p:cNvPr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818;p69">
              <a:extLst>
                <a:ext uri="{FF2B5EF4-FFF2-40B4-BE49-F238E27FC236}">
                  <a16:creationId xmlns:a16="http://schemas.microsoft.com/office/drawing/2014/main" id="{7BDF52CE-4267-42E4-88B9-C63E4E21C029}"/>
                </a:ext>
              </a:extLst>
            </p:cNvPr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819;p69">
              <a:extLst>
                <a:ext uri="{FF2B5EF4-FFF2-40B4-BE49-F238E27FC236}">
                  <a16:creationId xmlns:a16="http://schemas.microsoft.com/office/drawing/2014/main" id="{EAB83B4B-F177-4B44-97CF-DA84690D657B}"/>
                </a:ext>
              </a:extLst>
            </p:cNvPr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20;p69">
              <a:extLst>
                <a:ext uri="{FF2B5EF4-FFF2-40B4-BE49-F238E27FC236}">
                  <a16:creationId xmlns:a16="http://schemas.microsoft.com/office/drawing/2014/main" id="{FE4DB720-6F2C-4976-BD3A-A5E7D7C78554}"/>
                </a:ext>
              </a:extLst>
            </p:cNvPr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21;p69">
              <a:extLst>
                <a:ext uri="{FF2B5EF4-FFF2-40B4-BE49-F238E27FC236}">
                  <a16:creationId xmlns:a16="http://schemas.microsoft.com/office/drawing/2014/main" id="{8393EC00-A1B8-4870-9D0E-19934F4E8D5F}"/>
                </a:ext>
              </a:extLst>
            </p:cNvPr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22;p69">
              <a:extLst>
                <a:ext uri="{FF2B5EF4-FFF2-40B4-BE49-F238E27FC236}">
                  <a16:creationId xmlns:a16="http://schemas.microsoft.com/office/drawing/2014/main" id="{F4A4040A-FAAD-4F78-BD11-1E8E6374EBC2}"/>
                </a:ext>
              </a:extLst>
            </p:cNvPr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23;p69">
              <a:extLst>
                <a:ext uri="{FF2B5EF4-FFF2-40B4-BE49-F238E27FC236}">
                  <a16:creationId xmlns:a16="http://schemas.microsoft.com/office/drawing/2014/main" id="{6D4BA27A-0175-43ED-9061-4CA6C0AF4249}"/>
                </a:ext>
              </a:extLst>
            </p:cNvPr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24;p69">
              <a:extLst>
                <a:ext uri="{FF2B5EF4-FFF2-40B4-BE49-F238E27FC236}">
                  <a16:creationId xmlns:a16="http://schemas.microsoft.com/office/drawing/2014/main" id="{D4DE40DC-0149-48AB-8FF6-9453E82A6FE6}"/>
                </a:ext>
              </a:extLst>
            </p:cNvPr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970;p37">
            <a:extLst>
              <a:ext uri="{FF2B5EF4-FFF2-40B4-BE49-F238E27FC236}">
                <a16:creationId xmlns:a16="http://schemas.microsoft.com/office/drawing/2014/main" id="{309D4228-1E68-4FFA-9A74-BDF909C37A4C}"/>
              </a:ext>
            </a:extLst>
          </p:cNvPr>
          <p:cNvSpPr/>
          <p:nvPr/>
        </p:nvSpPr>
        <p:spPr>
          <a:xfrm>
            <a:off x="2216846" y="1997087"/>
            <a:ext cx="2409700" cy="38775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Didact Gothic" panose="020B0604020202020204" charset="0"/>
              </a:rPr>
              <a:t>Внешний лидер</a:t>
            </a:r>
            <a:endParaRPr sz="20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sp>
        <p:nvSpPr>
          <p:cNvPr id="222" name="Google Shape;970;p37">
            <a:extLst>
              <a:ext uri="{FF2B5EF4-FFF2-40B4-BE49-F238E27FC236}">
                <a16:creationId xmlns:a16="http://schemas.microsoft.com/office/drawing/2014/main" id="{F98EC1E6-CAD5-40B2-A7D7-ACA1093C2DA9}"/>
              </a:ext>
            </a:extLst>
          </p:cNvPr>
          <p:cNvSpPr/>
          <p:nvPr/>
        </p:nvSpPr>
        <p:spPr>
          <a:xfrm>
            <a:off x="2209868" y="2452256"/>
            <a:ext cx="2409700" cy="38775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Didact Gothic" panose="020B0604020202020204" charset="0"/>
              </a:rPr>
              <a:t>Внутренний лидер</a:t>
            </a:r>
            <a:endParaRPr sz="20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sp>
        <p:nvSpPr>
          <p:cNvPr id="223" name="Google Shape;970;p37">
            <a:extLst>
              <a:ext uri="{FF2B5EF4-FFF2-40B4-BE49-F238E27FC236}">
                <a16:creationId xmlns:a16="http://schemas.microsoft.com/office/drawing/2014/main" id="{CFD31BFB-FB7C-42A8-9EE4-7584A0C48085}"/>
              </a:ext>
            </a:extLst>
          </p:cNvPr>
          <p:cNvSpPr/>
          <p:nvPr/>
        </p:nvSpPr>
        <p:spPr>
          <a:xfrm>
            <a:off x="2216846" y="2915709"/>
            <a:ext cx="2409700" cy="38775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Didact Gothic" panose="020B0604020202020204" charset="0"/>
              </a:rPr>
              <a:t>Кормилец</a:t>
            </a:r>
            <a:endParaRPr sz="20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sp>
        <p:nvSpPr>
          <p:cNvPr id="224" name="Google Shape;970;p37">
            <a:extLst>
              <a:ext uri="{FF2B5EF4-FFF2-40B4-BE49-F238E27FC236}">
                <a16:creationId xmlns:a16="http://schemas.microsoft.com/office/drawing/2014/main" id="{DEDD4EB8-8212-49BD-A604-D32F0AE8EEF8}"/>
              </a:ext>
            </a:extLst>
          </p:cNvPr>
          <p:cNvSpPr/>
          <p:nvPr/>
        </p:nvSpPr>
        <p:spPr>
          <a:xfrm>
            <a:off x="2216846" y="3370878"/>
            <a:ext cx="2403927" cy="38775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Didact Gothic" panose="020B0604020202020204" charset="0"/>
              </a:rPr>
              <a:t>Воспитатель детей</a:t>
            </a:r>
            <a:endParaRPr sz="20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sp>
        <p:nvSpPr>
          <p:cNvPr id="225" name="Google Shape;970;p37">
            <a:extLst>
              <a:ext uri="{FF2B5EF4-FFF2-40B4-BE49-F238E27FC236}">
                <a16:creationId xmlns:a16="http://schemas.microsoft.com/office/drawing/2014/main" id="{5A090F42-BD0A-432F-B152-0B164E40AB02}"/>
              </a:ext>
            </a:extLst>
          </p:cNvPr>
          <p:cNvSpPr/>
          <p:nvPr/>
        </p:nvSpPr>
        <p:spPr>
          <a:xfrm>
            <a:off x="2200716" y="3834331"/>
            <a:ext cx="2409700" cy="38775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Didact Gothic" panose="020B0604020202020204" charset="0"/>
              </a:rPr>
              <a:t>Защитник</a:t>
            </a:r>
            <a:endParaRPr sz="20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  <p:sp>
        <p:nvSpPr>
          <p:cNvPr id="226" name="Google Shape;970;p37">
            <a:extLst>
              <a:ext uri="{FF2B5EF4-FFF2-40B4-BE49-F238E27FC236}">
                <a16:creationId xmlns:a16="http://schemas.microsoft.com/office/drawing/2014/main" id="{05A3EDA3-B16A-450B-9E10-22F2809C764F}"/>
              </a:ext>
            </a:extLst>
          </p:cNvPr>
          <p:cNvSpPr/>
          <p:nvPr/>
        </p:nvSpPr>
        <p:spPr>
          <a:xfrm>
            <a:off x="2205623" y="4289500"/>
            <a:ext cx="2409700" cy="605634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Didact Gothic" panose="020B0604020202020204" charset="0"/>
              </a:rPr>
              <a:t>Хранитель домашнего очага</a:t>
            </a:r>
            <a:endParaRPr sz="2000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5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0"/>
          <p:cNvSpPr txBox="1">
            <a:spLocks noGrp="1"/>
          </p:cNvSpPr>
          <p:nvPr>
            <p:ph type="title"/>
          </p:nvPr>
        </p:nvSpPr>
        <p:spPr>
          <a:xfrm>
            <a:off x="720000" y="5224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Pacifico" panose="020B0604020202020204" charset="-52"/>
              </a:rPr>
              <a:t>Разделение обязанностей по дому</a:t>
            </a:r>
            <a:endParaRPr lang="en-US" dirty="0">
              <a:solidFill>
                <a:schemeClr val="tx1"/>
              </a:solidFill>
              <a:latin typeface="Pacifico" panose="020B0604020202020204" charset="-52"/>
            </a:endParaRPr>
          </a:p>
        </p:txBody>
      </p:sp>
      <p:sp>
        <p:nvSpPr>
          <p:cNvPr id="11" name="Google Shape;1436;p45">
            <a:extLst>
              <a:ext uri="{FF2B5EF4-FFF2-40B4-BE49-F238E27FC236}">
                <a16:creationId xmlns:a16="http://schemas.microsoft.com/office/drawing/2014/main" id="{7660A2CF-C538-4843-BA04-514F8506D5C6}"/>
              </a:ext>
            </a:extLst>
          </p:cNvPr>
          <p:cNvSpPr txBox="1">
            <a:spLocks/>
          </p:cNvSpPr>
          <p:nvPr/>
        </p:nvSpPr>
        <p:spPr>
          <a:xfrm>
            <a:off x="330591" y="1240196"/>
            <a:ext cx="8510954" cy="3619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idact Gothic"/>
              <a:buChar char="●"/>
              <a:defRPr sz="1200" b="0" i="0" u="none" strike="noStrike" cap="none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just">
              <a:buNone/>
            </a:pPr>
            <a:r>
              <a:rPr lang="ru-RU" sz="2000" dirty="0"/>
              <a:t>Распределение работы в семье зависело от возраста, пола и здоровья ее членов. Мужчине доставалась самая тяжелая работа в доме, которую женщина не могла выполнять (постройка и ремонт жилища, заготовка дров, столярные работы). Старики – мужчины плели корзины, лапти, выполняли несложные хозяйственные работы.</a:t>
            </a:r>
          </a:p>
          <a:p>
            <a:pPr marL="0" indent="0" algn="just">
              <a:buNone/>
            </a:pPr>
            <a:r>
              <a:rPr lang="ru-RU" sz="2000" dirty="0"/>
              <a:t>Во все времена женщина много времени проводила с детьми. Кроме заботы о детях, на её плечи ложилась и вся домашняя работа, а также уход за огородом, скотиной, заготовка сена, сбор ягод и грибов. Женщины пожилого возраста помогали заботиться о детях, занимались до глубокой старости прядением, вязанием, шитьем. Много времени женщины проводили за прялкой. Освобождала от этой работы только болезнь.</a:t>
            </a:r>
          </a:p>
        </p:txBody>
      </p:sp>
    </p:spTree>
    <p:extLst>
      <p:ext uri="{BB962C8B-B14F-4D97-AF65-F5344CB8AC3E}">
        <p14:creationId xmlns:p14="http://schemas.microsoft.com/office/powerpoint/2010/main" val="419745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5"/>
          <p:cNvSpPr/>
          <p:nvPr/>
        </p:nvSpPr>
        <p:spPr>
          <a:xfrm>
            <a:off x="4921150" y="1128899"/>
            <a:ext cx="3218400" cy="3457167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5"/>
          <p:cNvSpPr/>
          <p:nvPr/>
        </p:nvSpPr>
        <p:spPr>
          <a:xfrm>
            <a:off x="1004475" y="1128900"/>
            <a:ext cx="3218400" cy="3457168"/>
          </a:xfrm>
          <a:prstGeom prst="roundRect">
            <a:avLst>
              <a:gd name="adj" fmla="val 16667"/>
            </a:avLst>
          </a:prstGeom>
          <a:solidFill>
            <a:srgbClr val="FFA79B">
              <a:alpha val="46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5"/>
          <p:cNvSpPr txBox="1">
            <a:spLocks noGrp="1"/>
          </p:cNvSpPr>
          <p:nvPr>
            <p:ph type="subTitle" idx="1"/>
          </p:nvPr>
        </p:nvSpPr>
        <p:spPr>
          <a:xfrm>
            <a:off x="1354413" y="1221313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Мужчины</a:t>
            </a:r>
            <a:endParaRPr dirty="0"/>
          </a:p>
        </p:txBody>
      </p:sp>
      <p:sp>
        <p:nvSpPr>
          <p:cNvPr id="956" name="Google Shape;956;p35"/>
          <p:cNvSpPr txBox="1">
            <a:spLocks noGrp="1"/>
          </p:cNvSpPr>
          <p:nvPr>
            <p:ph type="subTitle" idx="2"/>
          </p:nvPr>
        </p:nvSpPr>
        <p:spPr>
          <a:xfrm>
            <a:off x="1354413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 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  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  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    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   </a:t>
            </a:r>
            <a:endParaRPr dirty="0"/>
          </a:p>
        </p:txBody>
      </p:sp>
      <p:sp>
        <p:nvSpPr>
          <p:cNvPr id="957" name="Google Shape;957;p35"/>
          <p:cNvSpPr txBox="1">
            <a:spLocks noGrp="1"/>
          </p:cNvSpPr>
          <p:nvPr>
            <p:ph type="subTitle" idx="3"/>
          </p:nvPr>
        </p:nvSpPr>
        <p:spPr>
          <a:xfrm>
            <a:off x="5271087" y="1221313"/>
            <a:ext cx="2518500" cy="88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Женщины</a:t>
            </a:r>
            <a:endParaRPr dirty="0"/>
          </a:p>
        </p:txBody>
      </p:sp>
      <p:sp>
        <p:nvSpPr>
          <p:cNvPr id="958" name="Google Shape;958;p35"/>
          <p:cNvSpPr txBox="1">
            <a:spLocks noGrp="1"/>
          </p:cNvSpPr>
          <p:nvPr>
            <p:ph type="subTitle" idx="4"/>
          </p:nvPr>
        </p:nvSpPr>
        <p:spPr>
          <a:xfrm>
            <a:off x="5271088" y="2490150"/>
            <a:ext cx="2518500" cy="104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ru-RU" dirty="0"/>
              <a:t>     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ru-RU" dirty="0"/>
              <a:t>     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ru-RU" dirty="0"/>
              <a:t>      </a:t>
            </a: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ru-RU" dirty="0"/>
              <a:t>    </a:t>
            </a:r>
            <a:endParaRPr dirty="0"/>
          </a:p>
        </p:txBody>
      </p:sp>
      <p:sp>
        <p:nvSpPr>
          <p:cNvPr id="10" name="Google Shape;735;p30">
            <a:extLst>
              <a:ext uri="{FF2B5EF4-FFF2-40B4-BE49-F238E27FC236}">
                <a16:creationId xmlns:a16="http://schemas.microsoft.com/office/drawing/2014/main" id="{5A2FDABA-B608-45C6-AE41-9065FE31F661}"/>
              </a:ext>
            </a:extLst>
          </p:cNvPr>
          <p:cNvSpPr txBox="1">
            <a:spLocks/>
          </p:cNvSpPr>
          <p:nvPr/>
        </p:nvSpPr>
        <p:spPr>
          <a:xfrm>
            <a:off x="720000" y="363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dirty="0">
                <a:solidFill>
                  <a:schemeClr val="tx1"/>
                </a:solidFill>
                <a:latin typeface="Pacifico" panose="020B0604020202020204" charset="-52"/>
              </a:rPr>
              <a:t>Разделение обязанностей по дому</a:t>
            </a:r>
            <a:endParaRPr lang="en-US" sz="3200" dirty="0">
              <a:solidFill>
                <a:schemeClr val="tx1"/>
              </a:solidFill>
              <a:latin typeface="Pacifico" panose="020B06040202020202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mily Center by Slidesgo">
  <a:themeElements>
    <a:clrScheme name="Simple Light">
      <a:dk1>
        <a:srgbClr val="5571A7"/>
      </a:dk1>
      <a:lt1>
        <a:srgbClr val="FAECE3"/>
      </a:lt1>
      <a:dk2>
        <a:srgbClr val="813E3B"/>
      </a:dk2>
      <a:lt2>
        <a:srgbClr val="FF8687"/>
      </a:lt2>
      <a:accent1>
        <a:srgbClr val="FFA79B"/>
      </a:accent1>
      <a:accent2>
        <a:srgbClr val="213864"/>
      </a:accent2>
      <a:accent3>
        <a:srgbClr val="B14545"/>
      </a:accent3>
      <a:accent4>
        <a:srgbClr val="FFFFFF"/>
      </a:accent4>
      <a:accent5>
        <a:srgbClr val="FF8E77"/>
      </a:accent5>
      <a:accent6>
        <a:srgbClr val="A15631"/>
      </a:accent6>
      <a:hlink>
        <a:srgbClr val="5571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471</Words>
  <Application>Microsoft Office PowerPoint</Application>
  <PresentationFormat>Экран (16:9)</PresentationFormat>
  <Paragraphs>49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Didact Gothic</vt:lpstr>
      <vt:lpstr>Roboto Condensed Light</vt:lpstr>
      <vt:lpstr>Wingdings</vt:lpstr>
      <vt:lpstr>Arial</vt:lpstr>
      <vt:lpstr>Pacifico</vt:lpstr>
      <vt:lpstr>Family Center by Slidesgo</vt:lpstr>
      <vt:lpstr>Какие домашние обязанности вы выполняете?</vt:lpstr>
      <vt:lpstr>—Клод Адриан Гельвеций</vt:lpstr>
      <vt:lpstr>ТРУД</vt:lpstr>
      <vt:lpstr>ТРУД -</vt:lpstr>
      <vt:lpstr>Практическое задание</vt:lpstr>
      <vt:lpstr>Разделение обязанностей по дому</vt:lpstr>
      <vt:lpstr>Практическое задание</vt:lpstr>
      <vt:lpstr>Разделение обязанностей по дому</vt:lpstr>
      <vt:lpstr>Презентация PowerPoint</vt:lpstr>
      <vt:lpstr>Партнерская семья - </vt:lpstr>
      <vt:lpstr>Как изменился домашний труд</vt:lpstr>
      <vt:lpstr>Практическое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</dc:title>
  <dc:creator>Пользователь</dc:creator>
  <cp:lastModifiedBy>User</cp:lastModifiedBy>
  <cp:revision>9</cp:revision>
  <dcterms:modified xsi:type="dcterms:W3CDTF">2023-12-22T11:12:23Z</dcterms:modified>
</cp:coreProperties>
</file>