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3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5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4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4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0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7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3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7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0651-9B18-4909-8DF7-062FCAC8DDA5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35FF-FD8F-44D1-982D-27379765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1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" y="0"/>
            <a:ext cx="918835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06827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C000"/>
                </a:solidFill>
                <a:latin typeface="Segoe Print" pitchFamily="2" charset="0"/>
              </a:rPr>
              <a:t>Фашистский режим в Италии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5091672"/>
            <a:ext cx="6400800" cy="17526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Выполнили ученицы 10 «А» класса: Токарева Ольга, Волкова Виктория,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Батова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Дарья, Аржанова Дарья,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Юхтанова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Дарина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Пашина Ксения.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31775"/>
            <a:ext cx="2232248" cy="1757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32880"/>
            <a:ext cx="2235281" cy="1756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94356"/>
            <a:ext cx="510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  <a:latin typeface="Segoe Print" pitchFamily="2" charset="0"/>
              </a:rPr>
              <a:t>Последствия Первой мировой войны: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00744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Усилилась политическая нестабильность и экономические трудности страны.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 1919-1920 гг. произошли сильные волнения.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Рабочие и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демобилизированные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солдаты не находили средств для жизни.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Социальное недовольство способствовало распространению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национализма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88" y="900744"/>
            <a:ext cx="3154039" cy="23916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88" y="3532745"/>
            <a:ext cx="3154039" cy="234452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448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766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  <a:latin typeface="Segoe Print" pitchFamily="2" charset="0"/>
              </a:rPr>
              <a:t>Фашисты: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908720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Слабостью власти воспользовались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фашистская партия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в марте 1919 г.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 октябре 1920 г. отряды фашистов начали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«поход на Рим»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с целью захвата власти в стране.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Король Виктор Эммануил отказался подписать договор о чрезвычайном положении и поручил сформировать правительство главе фракции фашисткой партии </a:t>
            </a:r>
            <a:r>
              <a:rPr lang="ru-RU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Бенито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Муссолини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198862" cy="222529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76" y="3659116"/>
            <a:ext cx="2108981" cy="210898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3065" y="3259722"/>
            <a:ext cx="1645002" cy="3385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  <a:latin typeface="Segoe Print" pitchFamily="2" charset="0"/>
              </a:rPr>
              <a:t>Поход на Рим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5126" y="5852011"/>
            <a:ext cx="1606530" cy="3385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  <a:latin typeface="Segoe Print" pitchFamily="2" charset="0"/>
              </a:rPr>
              <a:t>Б. Муссолини</a:t>
            </a:r>
          </a:p>
        </p:txBody>
      </p:sp>
    </p:spTree>
    <p:extLst>
      <p:ext uri="{BB962C8B-B14F-4D97-AF65-F5344CB8AC3E}">
        <p14:creationId xmlns:p14="http://schemas.microsoft.com/office/powerpoint/2010/main" val="22642431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766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  <a:latin typeface="Segoe Print" pitchFamily="2" charset="0"/>
              </a:rPr>
              <a:t>Фашисты: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 1924 г. партия Муссолини получила большинство голосов.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Был убит лидер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социалистов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Дж.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Маттеотти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 1926 г. были распущены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все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политические партии.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 1926 г. учредили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Специальный трибунал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создали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Трудовой суд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расширили корпус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полиции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Муссолини повел решительную борьбу с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мафией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980728"/>
            <a:ext cx="3211449" cy="209967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r="4486"/>
          <a:stretch/>
        </p:blipFill>
        <p:spPr bwMode="auto">
          <a:xfrm>
            <a:off x="5796138" y="3428999"/>
            <a:ext cx="3211447" cy="214138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109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766"/>
            <a:ext cx="470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err="1">
                <a:solidFill>
                  <a:srgbClr val="FFC000"/>
                </a:solidFill>
                <a:latin typeface="Segoe Print" pitchFamily="2" charset="0"/>
              </a:rPr>
              <a:t>Бенито</a:t>
            </a:r>
            <a:r>
              <a:rPr lang="ru-RU" sz="2000" b="1" u="sng" dirty="0">
                <a:solidFill>
                  <a:srgbClr val="FFC000"/>
                </a:solidFill>
                <a:latin typeface="Segoe Print" pitchFamily="2" charset="0"/>
              </a:rPr>
              <a:t> Муссолини (1883-1945)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24" y="1302354"/>
            <a:ext cx="3240360" cy="427613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4269" y="933022"/>
            <a:ext cx="48578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Не получил систематическое образование.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Изгонялся из разных стран за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социалистическую агитацию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Выступал за участие в войне на стороне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Антанты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(за это был исключен из социалистической партии.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Организовал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«Союз за революционное действие».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Считал 1915 г. годом основания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фашистского движения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193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766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  <a:latin typeface="Segoe Print" pitchFamily="2" charset="0"/>
              </a:rPr>
              <a:t>Итальянский фашизм: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3" y="908720"/>
            <a:ext cx="48245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Создал 1-ю в истории форму правления – </a:t>
            </a:r>
            <a:r>
              <a:rPr lang="ru-RU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корпоративное государство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На вершине находился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Центральный корпоративный комитет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подчинявшийся через Министерство корпораций Муссолини.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Палата депутатов распущена.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Создана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Палата </a:t>
            </a:r>
            <a:r>
              <a:rPr lang="ru-RU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фашей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и корпораций (Большой совет + Национальный совет).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12160" y="908720"/>
            <a:ext cx="2736304" cy="738664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Вертикальная система корпораций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12160" y="1844824"/>
            <a:ext cx="504056" cy="2664296"/>
          </a:xfrm>
          <a:prstGeom prst="flowChartProces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П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Р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О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М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Ы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Ш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Л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Е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Н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Н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О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С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Т</a:t>
            </a:r>
          </a:p>
          <a:p>
            <a:pPr algn="ctr"/>
            <a:r>
              <a:rPr lang="ru-RU" sz="1200" dirty="0">
                <a:latin typeface="Courier New" pitchFamily="49" charset="0"/>
                <a:cs typeface="Courier New" pitchFamily="49" charset="0"/>
              </a:rPr>
              <a:t>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39" y="1844824"/>
            <a:ext cx="5302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99" y="1844824"/>
            <a:ext cx="5302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4824"/>
            <a:ext cx="5302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0874" y="1882859"/>
            <a:ext cx="50687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С.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Х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З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1398" y="1882859"/>
            <a:ext cx="2920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Р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Г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7317" y="1882859"/>
            <a:ext cx="2920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Ф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Ы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223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766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  <a:latin typeface="Segoe Print" pitchFamily="2" charset="0"/>
              </a:rPr>
              <a:t>Корпоративная система: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200" y="869246"/>
            <a:ext cx="4859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Суть корпоративной системы –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поглощение гражданского общества государством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Гражданские организации заменяет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система корпораций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, которая контролировалась государством.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Важнейшие функции: контроль за деятельностью предприятий,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урегулирование социальных отношений </a:t>
            </a:r>
            <a:r>
              <a:rPr lang="ru-RU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(стачки запрещались законом)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869246"/>
            <a:ext cx="3096344" cy="34163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«Для фашизма человек – это индивид, единый с нацией, Отечеством… Фашизм признает индивида, поскольку он совпадает с государством, представляющим универсальное сознание и волю человека в его историческом существовании»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7128284" y="4365104"/>
            <a:ext cx="432048" cy="504056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4937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5007174"/>
            <a:ext cx="3384376" cy="646331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«Все для государства, и ничего вне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34767387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766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FFC000"/>
                </a:solidFill>
                <a:latin typeface="Segoe Print" pitchFamily="2" charset="0"/>
              </a:rPr>
              <a:t>Выводы: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428" y="804875"/>
            <a:ext cx="484511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Фашизм в Италии пришел к власти при опоре на </a:t>
            </a:r>
            <a:r>
              <a:rPr lang="ru-RU" sz="145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массовые движения</a:t>
            </a:r>
            <a:r>
              <a:rPr lang="ru-RU" sz="145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5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Фашистское правительство было недовольно результатами войны (считали, что Италия </a:t>
            </a:r>
            <a:r>
              <a:rPr lang="ru-RU" sz="145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не получила свою долю</a:t>
            </a:r>
            <a:r>
              <a:rPr lang="ru-RU" sz="14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5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Обострились отношения с Югославией.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5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Муссолини </a:t>
            </a:r>
            <a:r>
              <a:rPr lang="ru-RU" sz="145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претендовал на господство</a:t>
            </a:r>
            <a:r>
              <a:rPr lang="ru-RU" sz="1450" dirty="0">
                <a:latin typeface="Courier New" pitchFamily="49" charset="0"/>
                <a:cs typeface="Courier New" pitchFamily="49" charset="0"/>
              </a:rPr>
              <a:t> в Средиземноморье.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5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Италия стала активным участником формирования союза </a:t>
            </a:r>
            <a:r>
              <a:rPr lang="ru-RU" sz="145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агрессивных государств</a:t>
            </a:r>
            <a:r>
              <a:rPr lang="ru-RU" sz="145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5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В 1936 г. германо-итальянский союз.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5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1937 г. Италия присоединилась к </a:t>
            </a:r>
            <a:r>
              <a:rPr lang="ru-RU" sz="1450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Антикоминтерновскому пакту</a:t>
            </a:r>
            <a:r>
              <a:rPr lang="ru-RU" sz="145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450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50" dirty="0">
                <a:latin typeface="Courier New" pitchFamily="49" charset="0"/>
                <a:cs typeface="Courier New" pitchFamily="49" charset="0"/>
              </a:rPr>
              <a:t>В 1935-1936 гг. захватила Эфиопию, вторглась в Албанию.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980728"/>
            <a:ext cx="3211449" cy="209967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59" y="341712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965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476</Words>
  <Application>Microsoft Office PowerPoint</Application>
  <PresentationFormat>Экран (4:3)</PresentationFormat>
  <Paragraphs>111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Segoe Print</vt:lpstr>
      <vt:lpstr>Wingdings</vt:lpstr>
      <vt:lpstr>Тема Office</vt:lpstr>
      <vt:lpstr>Фашистский режим в Италии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Фашистский режим в Италии</dc:title>
  <dc:creator>Мария</dc:creator>
  <cp:lastModifiedBy>Пользователь</cp:lastModifiedBy>
  <cp:revision>13</cp:revision>
  <dcterms:created xsi:type="dcterms:W3CDTF">2022-10-02T17:56:41Z</dcterms:created>
  <dcterms:modified xsi:type="dcterms:W3CDTF">2025-11-10T13:24:00Z</dcterms:modified>
</cp:coreProperties>
</file>