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5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5F5B-6BE4-41F8-B6DE-9740845E091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9723-61B5-4FD7-9C09-9109DDEE7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08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5F5B-6BE4-41F8-B6DE-9740845E091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9723-61B5-4FD7-9C09-9109DDEE7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87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5F5B-6BE4-41F8-B6DE-9740845E091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9723-61B5-4FD7-9C09-9109DDEE7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38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5F5B-6BE4-41F8-B6DE-9740845E091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9723-61B5-4FD7-9C09-9109DDEE7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33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5F5B-6BE4-41F8-B6DE-9740845E091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9723-61B5-4FD7-9C09-9109DDEE7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8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5F5B-6BE4-41F8-B6DE-9740845E091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9723-61B5-4FD7-9C09-9109DDEE7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81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5F5B-6BE4-41F8-B6DE-9740845E091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9723-61B5-4FD7-9C09-9109DDEE7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36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5F5B-6BE4-41F8-B6DE-9740845E091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9723-61B5-4FD7-9C09-9109DDEE7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8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5F5B-6BE4-41F8-B6DE-9740845E091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9723-61B5-4FD7-9C09-9109DDEE7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66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5F5B-6BE4-41F8-B6DE-9740845E091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9723-61B5-4FD7-9C09-9109DDEE7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42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5F5B-6BE4-41F8-B6DE-9740845E091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9723-61B5-4FD7-9C09-9109DDEE7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09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B5F5B-6BE4-41F8-B6DE-9740845E091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49723-61B5-4FD7-9C09-9109DDEE7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65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1091" y="0"/>
            <a:ext cx="996618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94421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Проверочный тест</a:t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«Тяжкие времена»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6 класс.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Всеобщая история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2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А9. Сильная сторона английской армии во время Столетней войны заключалась 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Использовании пехотинцев-лучников.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Отсутствии командиров.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Использовании наемников.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Стремлении сохранить независимость страны.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63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А10. Результат Столетней войны: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Полностью завершилось объединение Франции.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Ослабла королевская власть во Франции.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Была создана «Книга Страшного суда».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руках у англичан остался порт Кале.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06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9695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А11. Кому принадлежат слова: </a:t>
            </a:r>
            <a:r>
              <a:rPr lang="ru-RU" i="1" dirty="0" smtClean="0"/>
              <a:t>«…Англичане будут изгнаны из Франции, кроме тех, кто найдет здесь гибель… Бог пошлет французам победу над англичанами!»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600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Жанне д</a:t>
            </a:r>
            <a:r>
              <a:rPr lang="en-US" dirty="0" smtClean="0"/>
              <a:t>’</a:t>
            </a:r>
            <a:r>
              <a:rPr lang="ru-RU" dirty="0" err="1" smtClean="0"/>
              <a:t>Арк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Черному принцу.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Герцогу Бургундскому.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Вильгельму Завоевателю.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1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В1. Расположите в правильной хронологической последовательности.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А. Гибель Жанны д</a:t>
            </a:r>
            <a:r>
              <a:rPr lang="en-US" dirty="0" smtClean="0"/>
              <a:t>’</a:t>
            </a:r>
            <a:r>
              <a:rPr lang="ru-RU" dirty="0" err="1" smtClean="0"/>
              <a:t>Арк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Б. Начало Столетней войны.</a:t>
            </a:r>
          </a:p>
          <a:p>
            <a:pPr marL="0" indent="0">
              <a:buNone/>
            </a:pPr>
            <a:r>
              <a:rPr lang="ru-RU" dirty="0" smtClean="0"/>
              <a:t>В. Снятие осады Орлеана.</a:t>
            </a:r>
          </a:p>
          <a:p>
            <a:pPr marL="0" indent="0">
              <a:buNone/>
            </a:pPr>
            <a:r>
              <a:rPr lang="ru-RU" dirty="0" smtClean="0"/>
              <a:t>Г. Правление французского короля Филиппа </a:t>
            </a:r>
            <a:r>
              <a:rPr lang="en-US" dirty="0" smtClean="0"/>
              <a:t>II</a:t>
            </a:r>
            <a:r>
              <a:rPr lang="ru-RU" dirty="0" smtClean="0"/>
              <a:t> Августа.</a:t>
            </a:r>
          </a:p>
          <a:p>
            <a:pPr marL="0" indent="0">
              <a:buNone/>
            </a:pPr>
            <a:r>
              <a:rPr lang="ru-RU" dirty="0" smtClean="0"/>
              <a:t>Д. Коронация Карла </a:t>
            </a:r>
            <a:r>
              <a:rPr lang="en-US" dirty="0" smtClean="0"/>
              <a:t>VII </a:t>
            </a:r>
            <a:r>
              <a:rPr lang="ru-RU" dirty="0" smtClean="0"/>
              <a:t>в Реймсе.</a:t>
            </a:r>
          </a:p>
          <a:p>
            <a:pPr marL="0" indent="0">
              <a:buNone/>
            </a:pPr>
            <a:r>
              <a:rPr lang="ru-RU" dirty="0" smtClean="0"/>
              <a:t>Е. Завершение Столетней войны.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19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В2. В каком году произошли описанные события?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/>
              <a:t>«</a:t>
            </a:r>
            <a:r>
              <a:rPr lang="ru-RU" i="1" dirty="0" err="1" smtClean="0"/>
              <a:t>Уот</a:t>
            </a:r>
            <a:r>
              <a:rPr lang="ru-RU" i="1" dirty="0" smtClean="0"/>
              <a:t> </a:t>
            </a:r>
            <a:r>
              <a:rPr lang="ru-RU" i="1" dirty="0" err="1" smtClean="0"/>
              <a:t>Тайлер</a:t>
            </a:r>
            <a:r>
              <a:rPr lang="ru-RU" i="1" dirty="0" smtClean="0"/>
              <a:t>… отвечал с большой клятвой, что ни он, ни его товарищи не уйдут до тех пор, пока не получат грамоту… пока не будут выслушаны и включены в грамоту такие пункты, каких они хотят потребовать, угрожая, что лорды королевства будут раскаиваться, если они (общины) не получат пунктов, которых они хотят…»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81183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В3. В каком году произошли описанные события?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/>
              <a:t>«Выбрали короля из своей среды… И величали его, короля, Жак Простак. Они сожгли и начисто разгромили… более 60 добрых домов и крепких замков, а если бы Бог не пришел на помощь Свой благостью, эти злодеи так бы размножились, что погибли бы все благородные воины, святая церковь и все зажиточные люди по всему королевству…»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345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59452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7200" dirty="0" smtClean="0"/>
              <a:t>Передаем работы вперед!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518190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Ключ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 numCol="2"/>
          <a:lstStyle/>
          <a:p>
            <a:r>
              <a:rPr lang="ru-RU" dirty="0" smtClean="0"/>
              <a:t>А1 – 2</a:t>
            </a:r>
          </a:p>
          <a:p>
            <a:r>
              <a:rPr lang="ru-RU" dirty="0" smtClean="0"/>
              <a:t>А2 – 1</a:t>
            </a:r>
          </a:p>
          <a:p>
            <a:r>
              <a:rPr lang="ru-RU" dirty="0" smtClean="0"/>
              <a:t>А3 - 1</a:t>
            </a:r>
          </a:p>
          <a:p>
            <a:r>
              <a:rPr lang="ru-RU" dirty="0" smtClean="0"/>
              <a:t>А4 - 2</a:t>
            </a:r>
          </a:p>
          <a:p>
            <a:r>
              <a:rPr lang="ru-RU" dirty="0" smtClean="0"/>
              <a:t>А5 - 1</a:t>
            </a:r>
          </a:p>
          <a:p>
            <a:r>
              <a:rPr lang="ru-RU" dirty="0" smtClean="0"/>
              <a:t>А6 – 4, </a:t>
            </a:r>
            <a:r>
              <a:rPr lang="ru-RU" dirty="0"/>
              <a:t>5</a:t>
            </a:r>
            <a:endParaRPr lang="ru-RU" dirty="0" smtClean="0"/>
          </a:p>
          <a:p>
            <a:r>
              <a:rPr lang="ru-RU" dirty="0" smtClean="0"/>
              <a:t>А7 - 4</a:t>
            </a:r>
          </a:p>
          <a:p>
            <a:r>
              <a:rPr lang="ru-RU" dirty="0" smtClean="0"/>
              <a:t>А8 - 4</a:t>
            </a:r>
          </a:p>
          <a:p>
            <a:r>
              <a:rPr lang="ru-RU" dirty="0" smtClean="0"/>
              <a:t>А9 - 1</a:t>
            </a:r>
          </a:p>
          <a:p>
            <a:r>
              <a:rPr lang="ru-RU" dirty="0" smtClean="0"/>
              <a:t>А10 - 4</a:t>
            </a:r>
          </a:p>
          <a:p>
            <a:r>
              <a:rPr lang="ru-RU" dirty="0" smtClean="0"/>
              <a:t>А11 - 1</a:t>
            </a:r>
          </a:p>
          <a:p>
            <a:r>
              <a:rPr lang="ru-RU" dirty="0" smtClean="0"/>
              <a:t>В1 - </a:t>
            </a:r>
            <a:r>
              <a:rPr lang="ru-RU" dirty="0" err="1" smtClean="0"/>
              <a:t>гбвдае</a:t>
            </a:r>
            <a:endParaRPr lang="ru-RU" dirty="0" smtClean="0"/>
          </a:p>
          <a:p>
            <a:r>
              <a:rPr lang="ru-RU" dirty="0" smtClean="0"/>
              <a:t>В2 - 1381</a:t>
            </a:r>
          </a:p>
          <a:p>
            <a:r>
              <a:rPr lang="ru-RU" smtClean="0"/>
              <a:t>В3 - 1358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18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А1. Причина крестьянского восстания во Франции: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Деятельность еретиков.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Усиление феодального гнета.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Поражение Франции в Столетней войне.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Отделение ремесла от сельского хозяйства.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8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А2. Причина крестьянского восстания в Англии в 1381 г?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Рост налогов.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Отказ короля встретиться с восставшими.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Насильственное распространение христианства.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Разорение страны в результате Столетней войны.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1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А3. Кто стоял во главе крестьянского восстания в Англии?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Джон </a:t>
            </a:r>
            <a:r>
              <a:rPr lang="ru-RU" dirty="0" err="1" smtClean="0"/>
              <a:t>Болл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Гильом</a:t>
            </a:r>
            <a:r>
              <a:rPr lang="ru-RU" dirty="0" smtClean="0"/>
              <a:t> </a:t>
            </a:r>
            <a:r>
              <a:rPr lang="ru-RU" dirty="0" err="1" smtClean="0"/>
              <a:t>Каль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Жанна д</a:t>
            </a:r>
            <a:r>
              <a:rPr lang="en-US" dirty="0" smtClean="0"/>
              <a:t>’</a:t>
            </a:r>
            <a:r>
              <a:rPr lang="ru-RU" dirty="0" err="1"/>
              <a:t>А</a:t>
            </a:r>
            <a:r>
              <a:rPr lang="ru-RU" dirty="0" err="1" smtClean="0"/>
              <a:t>рк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Ричард Львиное Сердце.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4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А4. Кто стоял во главе крестьянского восстания во Франции?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Уот</a:t>
            </a:r>
            <a:r>
              <a:rPr lang="ru-RU" dirty="0" smtClean="0"/>
              <a:t> </a:t>
            </a:r>
            <a:r>
              <a:rPr lang="ru-RU" dirty="0" err="1" smtClean="0"/>
              <a:t>Тайлер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Гильом</a:t>
            </a:r>
            <a:r>
              <a:rPr lang="ru-RU" dirty="0" smtClean="0"/>
              <a:t> </a:t>
            </a:r>
            <a:r>
              <a:rPr lang="ru-RU" dirty="0" err="1" smtClean="0"/>
              <a:t>Каль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Жанна д</a:t>
            </a:r>
            <a:r>
              <a:rPr lang="en-US" dirty="0" smtClean="0"/>
              <a:t>’</a:t>
            </a:r>
            <a:r>
              <a:rPr lang="ru-RU" dirty="0" err="1" smtClean="0"/>
              <a:t>Арк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Ричард Львиное Сердце.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99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029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А5. Общая черта восстаний под предводительством </a:t>
            </a:r>
            <a:r>
              <a:rPr lang="ru-RU" dirty="0" err="1" smtClean="0"/>
              <a:t>Уота</a:t>
            </a:r>
            <a:r>
              <a:rPr lang="ru-RU" dirty="0" smtClean="0"/>
              <a:t> </a:t>
            </a:r>
            <a:r>
              <a:rPr lang="ru-RU" dirty="0" err="1" smtClean="0"/>
              <a:t>Тайлера</a:t>
            </a:r>
            <a:r>
              <a:rPr lang="ru-RU" dirty="0" smtClean="0"/>
              <a:t> и Жакерии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Стихийность выступления.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Борьба против власти папы Римского.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Участие в восстании отрядов рыцарей.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Использование новой передовой тактики боя.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13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А6. Последствием крестьянских восстаний </a:t>
            </a:r>
            <a:r>
              <a:rPr lang="en-US" dirty="0" smtClean="0"/>
              <a:t>XIV </a:t>
            </a:r>
            <a:r>
              <a:rPr lang="ru-RU" dirty="0" smtClean="0"/>
              <a:t>в. в Англии и Франции было: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8691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Начало Крестовых походов.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Усиление феодального гнета.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Объединение крестьян в коммуны.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Ускорение процесса освобождения крестьян.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Уменьшение феодальных повинностей.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Усиление феодальной раздробленности.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Закрепощение крестьян.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Уничтожение сословий.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29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А7. Повод к началу Столетней войны: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Мятеж герцога Бургундского.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Поход Вильгельма Завоевателя.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Захват англичанами Аквитании.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Прекращение династии </a:t>
            </a:r>
            <a:r>
              <a:rPr lang="ru-RU" dirty="0" err="1" smtClean="0"/>
              <a:t>Капетингов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43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А8. Причина Столетней войны: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Захват турками-сельджуками Иерусалима.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Стремление французского короля захватить Англию.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Выступление против французского короля герцога Бургундского.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Стремление Англии вернуть утраченные территории во Франции.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3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597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Проверочный тест «Тяжкие времена»</vt:lpstr>
      <vt:lpstr>А1. Причина крестьянского восстания во Франции:</vt:lpstr>
      <vt:lpstr>А2. Причина крестьянского восстания в Англии в 1381 г?</vt:lpstr>
      <vt:lpstr>А3. Кто стоял во главе крестьянского восстания в Англии?</vt:lpstr>
      <vt:lpstr>А4. Кто стоял во главе крестьянского восстания во Франции?</vt:lpstr>
      <vt:lpstr>А5. Общая черта восстаний под предводительством Уота Тайлера и Жакерии</vt:lpstr>
      <vt:lpstr>А6. Последствием крестьянских восстаний XIV в. в Англии и Франции было:</vt:lpstr>
      <vt:lpstr>А7. Повод к началу Столетней войны:</vt:lpstr>
      <vt:lpstr>А8. Причина Столетней войны:</vt:lpstr>
      <vt:lpstr>А9. Сильная сторона английской армии во время Столетней войны заключалась в:</vt:lpstr>
      <vt:lpstr>А10. Результат Столетней войны:</vt:lpstr>
      <vt:lpstr>А11. Кому принадлежат слова: «…Англичане будут изгнаны из Франции, кроме тех, кто найдет здесь гибель… Бог пошлет французам победу над англичанами!»</vt:lpstr>
      <vt:lpstr>В1. Расположите в правильной хронологической последовательности.</vt:lpstr>
      <vt:lpstr>В2. В каком году произошли описанные события?</vt:lpstr>
      <vt:lpstr>В3. В каком году произошли описанные события?</vt:lpstr>
      <vt:lpstr>Передаем работы вперед!</vt:lpstr>
      <vt:lpstr>Ключ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Проверочный тест «Тяжкие времена»</dc:title>
  <dc:creator>Пользователь</dc:creator>
  <cp:lastModifiedBy>main</cp:lastModifiedBy>
  <cp:revision>8</cp:revision>
  <dcterms:created xsi:type="dcterms:W3CDTF">2016-12-09T11:34:01Z</dcterms:created>
  <dcterms:modified xsi:type="dcterms:W3CDTF">2017-01-19T17:27:40Z</dcterms:modified>
</cp:coreProperties>
</file>